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9150-6758-42C8-B074-47143FEEBC7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79D-2C2B-40AB-84EA-741BCE184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8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9150-6758-42C8-B074-47143FEEBC7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79D-2C2B-40AB-84EA-741BCE184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9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9150-6758-42C8-B074-47143FEEBC7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79D-2C2B-40AB-84EA-741BCE184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66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9150-6758-42C8-B074-47143FEEBC7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79D-2C2B-40AB-84EA-741BCE184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26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9150-6758-42C8-B074-47143FEEBC7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79D-2C2B-40AB-84EA-741BCE184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78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9150-6758-42C8-B074-47143FEEBC7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79D-2C2B-40AB-84EA-741BCE184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6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9150-6758-42C8-B074-47143FEEBC7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79D-2C2B-40AB-84EA-741BCE184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9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9150-6758-42C8-B074-47143FEEBC7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79D-2C2B-40AB-84EA-741BCE184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64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9150-6758-42C8-B074-47143FEEBC7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79D-2C2B-40AB-84EA-741BCE184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78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9150-6758-42C8-B074-47143FEEBC7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79D-2C2B-40AB-84EA-741BCE184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2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9150-6758-42C8-B074-47143FEEBC7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79D-2C2B-40AB-84EA-741BCE184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4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9150-6758-42C8-B074-47143FEEBC7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A479D-2C2B-40AB-84EA-741BCE184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0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938" y="2394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lost sheep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686" y="2752901"/>
            <a:ext cx="6810504" cy="355330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1291" y="61025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5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781" y="678228"/>
            <a:ext cx="8634211" cy="538159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3064" y="60598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07" y="299545"/>
            <a:ext cx="11634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happened in the story?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was special to the shepherd?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did he feel when he lost one of his sheep?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have anything that is special to you?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you feel if you lost something that was special to you?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7959" y="6037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852" y="561631"/>
            <a:ext cx="8405171" cy="522431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3542" y="6115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147" y="704996"/>
            <a:ext cx="8366821" cy="527013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8377" y="6141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037" y="673129"/>
            <a:ext cx="8072725" cy="527047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0480" y="6128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72" y="651460"/>
            <a:ext cx="8433298" cy="521331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2103" y="6076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734" y="567534"/>
            <a:ext cx="8539618" cy="551760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4355" y="60851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536" y="564582"/>
            <a:ext cx="9127706" cy="575939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7417" y="6019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1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784" y="720427"/>
            <a:ext cx="8854926" cy="574155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0480" y="61571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784" y="453888"/>
            <a:ext cx="8734767" cy="571042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6606" y="6164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58</Words>
  <Application>Microsoft Office PowerPoint</Application>
  <PresentationFormat>Widescreen</PresentationFormat>
  <Paragraphs>13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Year 1 RE The lost sheep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RE The lost sheep</dc:title>
  <dc:creator>Swan, Laura</dc:creator>
  <cp:lastModifiedBy>Swan, Laura</cp:lastModifiedBy>
  <cp:revision>3</cp:revision>
  <dcterms:created xsi:type="dcterms:W3CDTF">2021-01-26T13:01:15Z</dcterms:created>
  <dcterms:modified xsi:type="dcterms:W3CDTF">2021-01-26T13:46:25Z</dcterms:modified>
</cp:coreProperties>
</file>