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0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5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2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4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3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8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1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7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5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-342900"/>
            <a:ext cx="10617200" cy="1389063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Today we will share the </a:t>
            </a:r>
            <a:r>
              <a:rPr lang="en-GB" sz="4800" dirty="0" smtClean="0"/>
              <a:t>middle </a:t>
            </a:r>
            <a:r>
              <a:rPr lang="en-GB" sz="4800" dirty="0" smtClean="0"/>
              <a:t>of the story.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25" y="1168400"/>
            <a:ext cx="6733175" cy="52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277" y="32931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Once there were three </a:t>
            </a:r>
            <a:br>
              <a:rPr lang="en-GB" sz="3600" dirty="0" smtClean="0"/>
            </a:br>
            <a:r>
              <a:rPr lang="en-GB" sz="3600" dirty="0" smtClean="0"/>
              <a:t>owls, Sarah, Percy and </a:t>
            </a:r>
            <a:br>
              <a:rPr lang="en-GB" sz="3600" dirty="0" smtClean="0"/>
            </a:br>
            <a:r>
              <a:rPr lang="en-GB" sz="3600" dirty="0" smtClean="0"/>
              <a:t>Bill. </a:t>
            </a:r>
            <a:br>
              <a:rPr lang="en-GB" sz="3600" dirty="0" smtClean="0"/>
            </a:br>
            <a:r>
              <a:rPr lang="en-GB" sz="3600" dirty="0" smtClean="0"/>
              <a:t>They lived in a whole in </a:t>
            </a:r>
            <a:br>
              <a:rPr lang="en-GB" sz="3600" dirty="0" smtClean="0"/>
            </a:br>
            <a:r>
              <a:rPr lang="en-GB" sz="3600" dirty="0" smtClean="0"/>
              <a:t>the trunk of a tree with </a:t>
            </a:r>
            <a:br>
              <a:rPr lang="en-GB" sz="3600" dirty="0" smtClean="0"/>
            </a:br>
            <a:r>
              <a:rPr lang="en-GB" sz="3600" dirty="0" smtClean="0"/>
              <a:t>their Owl Mother. 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109206"/>
            <a:ext cx="7367654" cy="63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077" y="19111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One night they woke up </a:t>
            </a:r>
            <a:br>
              <a:rPr lang="en-GB" sz="3600" dirty="0" smtClean="0"/>
            </a:br>
            <a:r>
              <a:rPr lang="en-GB" sz="3600" dirty="0" smtClean="0"/>
              <a:t>and their Owl Mother </a:t>
            </a:r>
            <a:br>
              <a:rPr lang="en-GB" sz="3600" dirty="0" smtClean="0"/>
            </a:br>
            <a:r>
              <a:rPr lang="en-GB" sz="3600" dirty="0" smtClean="0"/>
              <a:t>was gone!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2" y="161570"/>
            <a:ext cx="7306147" cy="6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377" y="42479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“Where’s Mummy?” </a:t>
            </a:r>
            <a:br>
              <a:rPr lang="en-GB" sz="3600" dirty="0" smtClean="0"/>
            </a:br>
            <a:r>
              <a:rPr lang="en-GB" sz="3600" dirty="0" smtClean="0"/>
              <a:t>asked Sarah. </a:t>
            </a:r>
            <a:br>
              <a:rPr lang="en-GB" sz="3600" dirty="0" smtClean="0"/>
            </a:br>
            <a:r>
              <a:rPr lang="en-GB" sz="3600" dirty="0" smtClean="0"/>
              <a:t>“Oh my goodness!” </a:t>
            </a:r>
            <a:br>
              <a:rPr lang="en-GB" sz="3600" dirty="0" smtClean="0"/>
            </a:br>
            <a:r>
              <a:rPr lang="en-GB" sz="3600" dirty="0" smtClean="0"/>
              <a:t>said Percy. </a:t>
            </a:r>
            <a:br>
              <a:rPr lang="en-GB" sz="3600" dirty="0" smtClean="0"/>
            </a:br>
            <a:r>
              <a:rPr lang="en-GB" sz="3600" dirty="0" smtClean="0"/>
              <a:t>“I want my Mummy!” </a:t>
            </a:r>
            <a:br>
              <a:rPr lang="en-GB" sz="3600" dirty="0" smtClean="0"/>
            </a:br>
            <a:r>
              <a:rPr lang="en-GB" sz="3600" dirty="0" smtClean="0"/>
              <a:t>said Bill. </a:t>
            </a:r>
            <a:br>
              <a:rPr lang="en-GB" sz="3600" dirty="0" smtClean="0"/>
            </a:br>
            <a:r>
              <a:rPr lang="en-GB" sz="3600" dirty="0" smtClean="0"/>
              <a:t>But their Owl Mummy </a:t>
            </a:r>
            <a:br>
              <a:rPr lang="en-GB" sz="3600" dirty="0" smtClean="0"/>
            </a:br>
            <a:r>
              <a:rPr lang="en-GB" sz="3600" dirty="0" smtClean="0"/>
              <a:t>didn’t come . . .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4" y="388692"/>
            <a:ext cx="7228326" cy="61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21" t="34257" r="30526" b="2502"/>
          <a:stretch/>
        </p:blipFill>
        <p:spPr>
          <a:xfrm>
            <a:off x="605117" y="644584"/>
            <a:ext cx="5163671" cy="5901340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852054"/>
            <a:ext cx="5183188" cy="5486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“I think she’s gone hunting,” said Sarah.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“To get us some food,” said Percy.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want my mummy,” said Bill.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their owl mummy did not come… 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remember where the owls live?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3" y="1267691"/>
            <a:ext cx="5049837" cy="43018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267691"/>
            <a:ext cx="5424055" cy="4634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owl babies came out of their house and waited…</a:t>
            </a: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“She’ll be back,” said Sarah.</a:t>
            </a: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“She’ll be back soon,” said Percy.</a:t>
            </a: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want my mummy!” Said Bill.</a:t>
            </a:r>
          </a:p>
          <a:p>
            <a:pPr marL="0" indent="0">
              <a:buNone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Bill keeps saying that he ‘wants his mummy?’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3619" y="768926"/>
            <a:ext cx="4472926" cy="448887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768927"/>
            <a:ext cx="5183188" cy="542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was dark in the wood.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They had to be brave.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Things moved all around them.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things do you think moved around the owls?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 you frightened of the dark?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229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Today we will share the middle of the story. </vt:lpstr>
      <vt:lpstr>Once there were three  owls, Sarah, Percy and  Bill.  They lived in a whole in  the trunk of a tree with  their Owl Mother. </vt:lpstr>
      <vt:lpstr>One night they woke up  and their Owl Mother  was gone!</vt:lpstr>
      <vt:lpstr>“Where’s Mummy?”  asked Sarah.  “Oh my goodness!”  said Percy.  “I want my Mummy!”  said Bill.  But their Owl Mummy  didn’t come . . . 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 share the beginning of the story.</dc:title>
  <dc:creator>Harris, Nikki</dc:creator>
  <cp:lastModifiedBy>Harris, Nikki</cp:lastModifiedBy>
  <cp:revision>9</cp:revision>
  <cp:lastPrinted>2021-02-22T16:38:54Z</cp:lastPrinted>
  <dcterms:created xsi:type="dcterms:W3CDTF">2021-02-22T16:02:49Z</dcterms:created>
  <dcterms:modified xsi:type="dcterms:W3CDTF">2021-02-23T16:16:03Z</dcterms:modified>
</cp:coreProperties>
</file>