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2058" t="38542" r="63576" b="55966"/>
          <a:stretch/>
        </p:blipFill>
        <p:spPr>
          <a:xfrm>
            <a:off x="428403" y="1377165"/>
            <a:ext cx="1316182" cy="930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 and curve. Go back up,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come back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down and flick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down, bounce back up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0693" y="1440861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96244" y="1440861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39"/>
    </mc:Choice>
    <mc:Fallback>
      <p:transition spd="slow" advTm="18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31632" t="58617" r="60275" b="23390"/>
          <a:stretch/>
        </p:blipFill>
        <p:spPr>
          <a:xfrm>
            <a:off x="2366298" y="3224192"/>
            <a:ext cx="2856866" cy="3571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32058" t="38542" r="63576" b="55966"/>
          <a:stretch/>
        </p:blipFill>
        <p:spPr>
          <a:xfrm>
            <a:off x="428403" y="1377165"/>
            <a:ext cx="1316182" cy="930959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400693" y="1440861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96244" y="1440861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udio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78"/>
    </mc:Choice>
    <mc:Fallback>
      <p:transition spd="slow" advTm="17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56</Words>
  <Application>Microsoft Office PowerPoint</Application>
  <PresentationFormat>A4 Paper (210x297 mm)</PresentationFormat>
  <Paragraphs>15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74</cp:revision>
  <dcterms:created xsi:type="dcterms:W3CDTF">2021-01-12T12:51:38Z</dcterms:created>
  <dcterms:modified xsi:type="dcterms:W3CDTF">2021-02-09T13:27:41Z</dcterms:modified>
</cp:coreProperties>
</file>