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6E66F-CEAA-4F70-B6D4-A1DFA68621A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31622-CC27-463E-96E1-CC57FB578D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9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69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57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0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8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55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5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96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24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8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9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5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5A1D9-C255-492E-8694-7215CC85B325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92648-D5F6-4F9A-BD74-38301631F4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9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2 – </a:t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predict a new ending to the story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could happen next?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7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Lets read the last page of the story again.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65" y="1468536"/>
            <a:ext cx="4200808" cy="27975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87" y="4265024"/>
            <a:ext cx="4158730" cy="2456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044" y="1473968"/>
            <a:ext cx="5708107" cy="518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8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happened after the man left the rainforest?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404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of these ideas do you think is the most likely to happen?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Choose which one you think is most likely, draw a picture then explain to someone in your house what is happening in the picture.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7139479"/>
              </p:ext>
            </p:extLst>
          </p:nvPr>
        </p:nvGraphicFramePr>
        <p:xfrm>
          <a:off x="804091" y="2783597"/>
          <a:ext cx="10782663" cy="244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4221">
                  <a:extLst>
                    <a:ext uri="{9D8B030D-6E8A-4147-A177-3AD203B41FA5}">
                      <a16:colId xmlns:a16="http://schemas.microsoft.com/office/drawing/2014/main" val="2238936215"/>
                    </a:ext>
                  </a:extLst>
                </a:gridCol>
                <a:gridCol w="3594221">
                  <a:extLst>
                    <a:ext uri="{9D8B030D-6E8A-4147-A177-3AD203B41FA5}">
                      <a16:colId xmlns:a16="http://schemas.microsoft.com/office/drawing/2014/main" val="722863679"/>
                    </a:ext>
                  </a:extLst>
                </a:gridCol>
                <a:gridCol w="3594221">
                  <a:extLst>
                    <a:ext uri="{9D8B030D-6E8A-4147-A177-3AD203B41FA5}">
                      <a16:colId xmlns:a16="http://schemas.microsoft.com/office/drawing/2014/main" val="1602869837"/>
                    </a:ext>
                  </a:extLst>
                </a:gridCol>
              </a:tblGrid>
              <a:tr h="2441546"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the animals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try to attack the man.</a:t>
                      </a:r>
                    </a:p>
                    <a:p>
                      <a:pPr marL="0" indent="0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2) The man tells people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look after the rainforest.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3) The man gets a big saw to chop</a:t>
                      </a:r>
                      <a:r>
                        <a:rPr lang="en-GB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tree down.</a:t>
                      </a:r>
                      <a:endParaRPr lang="en-GB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51386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572" t="23304" r="7096" b="27767"/>
          <a:stretch/>
        </p:blipFill>
        <p:spPr>
          <a:xfrm>
            <a:off x="1580607" y="3422468"/>
            <a:ext cx="2129245" cy="1757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008" y="3454717"/>
            <a:ext cx="1715998" cy="1715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904" y="3576229"/>
            <a:ext cx="981347" cy="732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614" y="3605349"/>
            <a:ext cx="2422752" cy="146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83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115</Words>
  <Application>Microsoft Office PowerPoint</Application>
  <PresentationFormat>Widescreen</PresentationFormat>
  <Paragraphs>16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Alternative 2 –  To predict a new ending to the story</vt:lpstr>
      <vt:lpstr>Lets read the last page of the story again.</vt:lpstr>
      <vt:lpstr>What do you think happened after the man left the rainforest?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predict a new ending to the story</dc:title>
  <dc:creator>Watson, Craig</dc:creator>
  <cp:lastModifiedBy>Hall, Linda</cp:lastModifiedBy>
  <cp:revision>3</cp:revision>
  <cp:lastPrinted>2021-02-11T16:05:13Z</cp:lastPrinted>
  <dcterms:created xsi:type="dcterms:W3CDTF">2021-02-09T14:19:13Z</dcterms:created>
  <dcterms:modified xsi:type="dcterms:W3CDTF">2021-02-11T16:05:15Z</dcterms:modified>
</cp:coreProperties>
</file>