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5" r:id="rId4"/>
    <p:sldId id="266" r:id="rId5"/>
    <p:sldId id="267" r:id="rId6"/>
    <p:sldId id="27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A9B2-8BD1-4334-834D-C8A1711AA52C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4059-79D0-4930-A012-4E1A1A6EC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539886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A9B2-8BD1-4334-834D-C8A1711AA52C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4059-79D0-4930-A012-4E1A1A6EC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622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A9B2-8BD1-4334-834D-C8A1711AA52C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4059-79D0-4930-A012-4E1A1A6EC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605783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A9B2-8BD1-4334-834D-C8A1711AA52C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4059-79D0-4930-A012-4E1A1A6EC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893802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A9B2-8BD1-4334-834D-C8A1711AA52C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4059-79D0-4930-A012-4E1A1A6EC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754753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A9B2-8BD1-4334-834D-C8A1711AA52C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4059-79D0-4930-A012-4E1A1A6EC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917743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A9B2-8BD1-4334-834D-C8A1711AA52C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4059-79D0-4930-A012-4E1A1A6EC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571915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A9B2-8BD1-4334-834D-C8A1711AA52C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4059-79D0-4930-A012-4E1A1A6EC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005729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A9B2-8BD1-4334-834D-C8A1711AA52C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4059-79D0-4930-A012-4E1A1A6EC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377719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A9B2-8BD1-4334-834D-C8A1711AA52C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4059-79D0-4930-A012-4E1A1A6EC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812766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A9B2-8BD1-4334-834D-C8A1711AA52C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4059-79D0-4930-A012-4E1A1A6EC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112290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1A9B2-8BD1-4334-834D-C8A1711AA52C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D4059-79D0-4930-A012-4E1A1A6EC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54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openxmlformats.org/officeDocument/2006/relationships/image" Target="../media/image4.png"/><Relationship Id="rId3" Type="http://schemas.microsoft.com/office/2007/relationships/media" Target="../media/media4.m4a"/><Relationship Id="rId7" Type="http://schemas.microsoft.com/office/2007/relationships/media" Target="../media/media6.m4a"/><Relationship Id="rId12" Type="http://schemas.openxmlformats.org/officeDocument/2006/relationships/image" Target="../media/image5.jp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11" Type="http://schemas.openxmlformats.org/officeDocument/2006/relationships/slideLayout" Target="../slideLayouts/slideLayout2.xml"/><Relationship Id="rId5" Type="http://schemas.microsoft.com/office/2007/relationships/media" Target="../media/media5.m4a"/><Relationship Id="rId10" Type="http://schemas.openxmlformats.org/officeDocument/2006/relationships/audio" Target="../media/media7.m4a"/><Relationship Id="rId4" Type="http://schemas.openxmlformats.org/officeDocument/2006/relationships/audio" Target="../media/media4.m4a"/><Relationship Id="rId9" Type="http://schemas.microsoft.com/office/2007/relationships/media" Target="../media/media7.m4a"/><Relationship Id="rId1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m4a"/><Relationship Id="rId13" Type="http://schemas.openxmlformats.org/officeDocument/2006/relationships/image" Target="../media/image2.png"/><Relationship Id="rId3" Type="http://schemas.microsoft.com/office/2007/relationships/media" Target="../media/media9.m4a"/><Relationship Id="rId7" Type="http://schemas.microsoft.com/office/2007/relationships/media" Target="../media/media11.m4a"/><Relationship Id="rId12" Type="http://schemas.openxmlformats.org/officeDocument/2006/relationships/image" Target="../media/image6.jp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audio" Target="../media/media10.m4a"/><Relationship Id="rId11" Type="http://schemas.openxmlformats.org/officeDocument/2006/relationships/slideLayout" Target="../slideLayouts/slideLayout2.xml"/><Relationship Id="rId5" Type="http://schemas.microsoft.com/office/2007/relationships/media" Target="../media/media10.m4a"/><Relationship Id="rId10" Type="http://schemas.openxmlformats.org/officeDocument/2006/relationships/audio" Target="../media/media12.m4a"/><Relationship Id="rId4" Type="http://schemas.openxmlformats.org/officeDocument/2006/relationships/audio" Target="../media/media9.m4a"/><Relationship Id="rId9" Type="http://schemas.microsoft.com/office/2007/relationships/media" Target="../media/media12.m4a"/><Relationship Id="rId1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6.m4a"/><Relationship Id="rId13" Type="http://schemas.openxmlformats.org/officeDocument/2006/relationships/image" Target="../media/image1.png"/><Relationship Id="rId3" Type="http://schemas.microsoft.com/office/2007/relationships/media" Target="../media/media14.m4a"/><Relationship Id="rId7" Type="http://schemas.microsoft.com/office/2007/relationships/media" Target="../media/media16.m4a"/><Relationship Id="rId12" Type="http://schemas.openxmlformats.org/officeDocument/2006/relationships/image" Target="../media/image3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audio" Target="../media/media15.m4a"/><Relationship Id="rId11" Type="http://schemas.microsoft.com/office/2007/relationships/hdphoto" Target="../media/hdphoto1.wdp"/><Relationship Id="rId5" Type="http://schemas.microsoft.com/office/2007/relationships/media" Target="../media/media15.m4a"/><Relationship Id="rId10" Type="http://schemas.openxmlformats.org/officeDocument/2006/relationships/image" Target="../media/image7.png"/><Relationship Id="rId4" Type="http://schemas.openxmlformats.org/officeDocument/2006/relationships/audio" Target="../media/media14.m4a"/><Relationship Id="rId9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Learning intention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Comparing Poems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75DD93A-CD5A-490F-8436-F20C8FB339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31101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Carefully listen to the poems.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they make you feel?</a:t>
            </a:r>
          </a:p>
          <a:p>
            <a:r>
              <a:rPr lang="en-US" dirty="0"/>
              <a:t>Are they funny?</a:t>
            </a:r>
          </a:p>
          <a:p>
            <a:r>
              <a:rPr lang="en-US" dirty="0"/>
              <a:t>Are they sad?</a:t>
            </a:r>
          </a:p>
          <a:p>
            <a:r>
              <a:rPr lang="en-US" dirty="0"/>
              <a:t>Are they exciting?</a:t>
            </a:r>
          </a:p>
          <a:p>
            <a:endParaRPr lang="en-US" dirty="0"/>
          </a:p>
          <a:p>
            <a:r>
              <a:rPr lang="en-US" dirty="0"/>
              <a:t>Are you in a wood?</a:t>
            </a:r>
          </a:p>
          <a:p>
            <a:r>
              <a:rPr lang="en-US" dirty="0"/>
              <a:t>Can you hear and feel the bonfire?</a:t>
            </a:r>
          </a:p>
          <a:p>
            <a:r>
              <a:rPr lang="en-US" dirty="0"/>
              <a:t>Are you on the pirate ship?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0828" y="3523795"/>
            <a:ext cx="2995433" cy="28793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8647" y="3451347"/>
            <a:ext cx="1784148" cy="29518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2228" y="1556520"/>
            <a:ext cx="5464033" cy="1624977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2E667A8-2930-485A-8A07-242F921B3C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77653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9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7582" y="365125"/>
            <a:ext cx="10266217" cy="2648239"/>
          </a:xfrm>
        </p:spPr>
        <p:txBody>
          <a:bodyPr/>
          <a:lstStyle/>
          <a:p>
            <a:r>
              <a:rPr lang="en-US" dirty="0"/>
              <a:t>Octobers Party </a:t>
            </a:r>
            <a:br>
              <a:rPr lang="en-US" dirty="0"/>
            </a:br>
            <a:r>
              <a:rPr lang="en-US" sz="2400" dirty="0"/>
              <a:t>George Cooper</a:t>
            </a:r>
            <a:endParaRPr lang="en-GB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2" t="13519" r="29348" b="45434"/>
          <a:stretch/>
        </p:blipFill>
        <p:spPr>
          <a:xfrm>
            <a:off x="1087582" y="2342531"/>
            <a:ext cx="5008418" cy="3453173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7" t="56087" r="32500" b="5373"/>
          <a:stretch/>
        </p:blipFill>
        <p:spPr>
          <a:xfrm>
            <a:off x="6677891" y="2471516"/>
            <a:ext cx="4675909" cy="319520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817418" y="581891"/>
            <a:ext cx="10557163" cy="556952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07182" y="711857"/>
            <a:ext cx="5464033" cy="1624977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3FD09ED-5CE9-4D94-BA9E-4B5FAA5F0B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65E5C52-965E-45D2-B48A-BD3CCF9536F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BF09CA9-08E3-43BF-A876-CD87261F490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EB1F086-3BF8-4EA7-9353-EBC14241731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CC4840A-2A33-45B2-95B0-FE68F3331522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6316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8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4109" y="474123"/>
            <a:ext cx="4370721" cy="1325563"/>
          </a:xfrm>
        </p:spPr>
        <p:txBody>
          <a:bodyPr/>
          <a:lstStyle/>
          <a:p>
            <a:pPr algn="ctr"/>
            <a:r>
              <a:rPr lang="en-US" dirty="0"/>
              <a:t>Crackle! Spit!</a:t>
            </a:r>
            <a:br>
              <a:rPr lang="en-US" dirty="0"/>
            </a:br>
            <a:r>
              <a:rPr lang="en-US" sz="2800" dirty="0"/>
              <a:t>Marie Thom</a:t>
            </a:r>
            <a:endParaRPr lang="en-GB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3" t="17079" r="34794" b="43170"/>
          <a:stretch/>
        </p:blipFill>
        <p:spPr>
          <a:xfrm>
            <a:off x="152787" y="1580922"/>
            <a:ext cx="3256494" cy="4469838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5" t="55588" r="32515"/>
          <a:stretch/>
        </p:blipFill>
        <p:spPr>
          <a:xfrm>
            <a:off x="4372601" y="1580922"/>
            <a:ext cx="3065796" cy="492935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57200" y="477678"/>
            <a:ext cx="7273636" cy="556952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52207" y="1580922"/>
            <a:ext cx="3934374" cy="3781953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590C926-DD7D-409C-8E1A-BCF5F153F0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97E4F68-9BA8-40E4-AC27-51F0D08DBD2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916B4CF-D91C-4F18-824A-0CD8F4A2F1E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508E3BE-F893-44B9-B21C-E3704F1928C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D4C6AAC-E133-4653-8ADD-73858E12ACB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35161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0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80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10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498" b="33983"/>
          <a:stretch/>
        </p:blipFill>
        <p:spPr>
          <a:xfrm>
            <a:off x="530839" y="662131"/>
            <a:ext cx="5017905" cy="5202616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10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7" t="65345" r="16878" b="-1722"/>
          <a:stretch/>
        </p:blipFill>
        <p:spPr>
          <a:xfrm>
            <a:off x="6142755" y="2858394"/>
            <a:ext cx="5220979" cy="29812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42701" y="142861"/>
            <a:ext cx="2090119" cy="3458058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11CFB32-331F-4E7F-8DF3-935F81EAEC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96533A3-760A-45B0-B5B6-D285D498F10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93A4135-E16A-44E6-8AF7-85EB33CBBC6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104ACC2-160A-4D03-B47D-4205CC14BA5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20023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4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99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words Rhyme?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242454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came</a:t>
            </a:r>
          </a:p>
          <a:p>
            <a:pPr marL="0" indent="0">
              <a:buNone/>
            </a:pPr>
            <a:r>
              <a:rPr lang="en-US" sz="3600" dirty="0"/>
              <a:t>grand</a:t>
            </a:r>
          </a:p>
          <a:p>
            <a:pPr marL="0" indent="0">
              <a:buNone/>
            </a:pPr>
            <a:r>
              <a:rPr lang="en-US" sz="3600" dirty="0"/>
              <a:t>by</a:t>
            </a:r>
          </a:p>
          <a:p>
            <a:pPr marL="0" indent="0">
              <a:buNone/>
            </a:pPr>
            <a:r>
              <a:rPr lang="en-US" sz="3600" dirty="0"/>
              <a:t>red</a:t>
            </a:r>
          </a:p>
          <a:p>
            <a:pPr marL="0" indent="0">
              <a:buNone/>
            </a:pPr>
            <a:r>
              <a:rPr lang="en-US" sz="3600" dirty="0"/>
              <a:t>quick</a:t>
            </a:r>
          </a:p>
          <a:p>
            <a:pPr marL="0" indent="0">
              <a:buNone/>
            </a:pPr>
            <a:r>
              <a:rPr lang="en-US" sz="3600" dirty="0"/>
              <a:t>main</a:t>
            </a:r>
          </a:p>
          <a:p>
            <a:pPr marL="0" indent="0">
              <a:buNone/>
            </a:pPr>
            <a:r>
              <a:rPr lang="en-US" sz="3600" dirty="0"/>
              <a:t>things</a:t>
            </a:r>
            <a:endParaRPr lang="en-GB" sz="36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71309" y="1825625"/>
            <a:ext cx="242454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head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name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rings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stick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sky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rain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band</a:t>
            </a:r>
            <a:endParaRPr lang="en-GB" sz="36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050472" y="2140527"/>
            <a:ext cx="3920837" cy="6026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209799" y="2750127"/>
            <a:ext cx="3761510" cy="30189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648689" y="3402085"/>
            <a:ext cx="4322620" cy="1137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724889" y="2172782"/>
            <a:ext cx="4246420" cy="18129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4" idx="1"/>
          </p:cNvCxnSpPr>
          <p:nvPr/>
        </p:nvCxnSpPr>
        <p:spPr>
          <a:xfrm flipV="1">
            <a:off x="2050471" y="4001294"/>
            <a:ext cx="3920838" cy="6414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209799" y="3428999"/>
            <a:ext cx="3761510" cy="24573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050471" y="5215083"/>
            <a:ext cx="3920838" cy="41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AC7B3A3-EF5A-4A06-AFE4-FEC47605EE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96087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72</Words>
  <Application>Microsoft Office PowerPoint</Application>
  <PresentationFormat>Widescreen</PresentationFormat>
  <Paragraphs>27</Paragraphs>
  <Slides>6</Slides>
  <Notes>0</Notes>
  <HiddenSlides>0</HiddenSlides>
  <MMClips>17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Office Theme</vt:lpstr>
      <vt:lpstr>Learning intention Comparing Poems</vt:lpstr>
      <vt:lpstr>Carefully listen to the poems.</vt:lpstr>
      <vt:lpstr>Octobers Party  George Cooper</vt:lpstr>
      <vt:lpstr>Crackle! Spit! Marie Thom</vt:lpstr>
      <vt:lpstr>PowerPoint Presentation</vt:lpstr>
      <vt:lpstr>Which words Rhyme?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Wilkinson, Sean</dc:creator>
  <cp:lastModifiedBy>Linda Hall</cp:lastModifiedBy>
  <cp:revision>20</cp:revision>
  <dcterms:created xsi:type="dcterms:W3CDTF">2021-02-23T09:19:34Z</dcterms:created>
  <dcterms:modified xsi:type="dcterms:W3CDTF">2021-02-23T20:09:11Z</dcterms:modified>
</cp:coreProperties>
</file>