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189B-5C1A-46E8-A7B1-0F5287A480A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7B76-06A5-46EE-991B-ACAF66B39F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794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189B-5C1A-46E8-A7B1-0F5287A480A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7B76-06A5-46EE-991B-ACAF66B39F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31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189B-5C1A-46E8-A7B1-0F5287A480A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7B76-06A5-46EE-991B-ACAF66B39F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95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189B-5C1A-46E8-A7B1-0F5287A480A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7B76-06A5-46EE-991B-ACAF66B39F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927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189B-5C1A-46E8-A7B1-0F5287A480A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7B76-06A5-46EE-991B-ACAF66B39F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809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189B-5C1A-46E8-A7B1-0F5287A480A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7B76-06A5-46EE-991B-ACAF66B39F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66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189B-5C1A-46E8-A7B1-0F5287A480A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7B76-06A5-46EE-991B-ACAF66B39F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43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189B-5C1A-46E8-A7B1-0F5287A480A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7B76-06A5-46EE-991B-ACAF66B39F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12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189B-5C1A-46E8-A7B1-0F5287A480A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7B76-06A5-46EE-991B-ACAF66B39F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58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189B-5C1A-46E8-A7B1-0F5287A480A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7B76-06A5-46EE-991B-ACAF66B39F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86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189B-5C1A-46E8-A7B1-0F5287A480A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7B76-06A5-46EE-991B-ACAF66B39F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977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E189B-5C1A-46E8-A7B1-0F5287A480A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C7B76-06A5-46EE-991B-ACAF66B39F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53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641" y="0"/>
            <a:ext cx="10313669" cy="66891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36282" y="0"/>
            <a:ext cx="215571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How do you think Henry and Harold feel and why?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302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55"/>
            <a:ext cx="10176544" cy="655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46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" y="252684"/>
            <a:ext cx="9920101" cy="638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64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0280469" cy="669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2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56" y="186145"/>
            <a:ext cx="9730604" cy="632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0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41" y="182607"/>
            <a:ext cx="9990340" cy="64794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36282" y="349217"/>
            <a:ext cx="215571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How do you think Henry and Harold feel now and why?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820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44" y="114980"/>
            <a:ext cx="5063899" cy="666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50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27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Browning, Bethany</dc:creator>
  <cp:lastModifiedBy>Browning, Bethany</cp:lastModifiedBy>
  <cp:revision>2</cp:revision>
  <dcterms:created xsi:type="dcterms:W3CDTF">2021-02-23T13:40:46Z</dcterms:created>
  <dcterms:modified xsi:type="dcterms:W3CDTF">2021-02-23T13:45:46Z</dcterms:modified>
</cp:coreProperties>
</file>