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343" r:id="rId2"/>
    <p:sldId id="344" r:id="rId3"/>
    <p:sldId id="345" r:id="rId4"/>
    <p:sldId id="348" r:id="rId5"/>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02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FFABCD"/>
    <a:srgbClr val="FFC000"/>
    <a:srgbClr val="FF6600"/>
    <a:srgbClr val="7030A0"/>
    <a:srgbClr val="FF7D7D"/>
    <a:srgbClr val="C7A1E3"/>
    <a:srgbClr val="EFC1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7" autoAdjust="0"/>
    <p:restoredTop sz="94173" autoAdjust="0"/>
  </p:normalViewPr>
  <p:slideViewPr>
    <p:cSldViewPr snapToGrid="0">
      <p:cViewPr varScale="1">
        <p:scale>
          <a:sx n="80" d="100"/>
          <a:sy n="80" d="100"/>
        </p:scale>
        <p:origin x="636" y="102"/>
      </p:cViewPr>
      <p:guideLst>
        <p:guide orient="horz" pos="2478"/>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862" y="96"/>
      </p:cViewPr>
      <p:guideLst>
        <p:guide orient="horz" pos="302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6353" cy="4818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1808" y="0"/>
            <a:ext cx="2986352" cy="481826"/>
          </a:xfrm>
          <a:prstGeom prst="rect">
            <a:avLst/>
          </a:prstGeom>
        </p:spPr>
        <p:txBody>
          <a:bodyPr vert="horz" lIns="91440" tIns="45720" rIns="91440" bIns="45720" rtlCol="0"/>
          <a:lstStyle>
            <a:lvl1pPr algn="r">
              <a:defRPr sz="1200"/>
            </a:lvl1pPr>
          </a:lstStyle>
          <a:p>
            <a:fld id="{DCF08AEC-F968-4E1E-A8E1-9AFC09CE8FC1}" type="datetimeFigureOut">
              <a:rPr lang="en-GB" smtClean="0"/>
              <a:t>01/02/2021</a:t>
            </a:fld>
            <a:endParaRPr lang="en-GB"/>
          </a:p>
        </p:txBody>
      </p:sp>
      <p:sp>
        <p:nvSpPr>
          <p:cNvPr id="4" name="Footer Placeholder 3"/>
          <p:cNvSpPr>
            <a:spLocks noGrp="1"/>
          </p:cNvSpPr>
          <p:nvPr>
            <p:ph type="ftr" sz="quarter" idx="2"/>
          </p:nvPr>
        </p:nvSpPr>
        <p:spPr>
          <a:xfrm>
            <a:off x="1" y="9125724"/>
            <a:ext cx="2986353" cy="4818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1808" y="9125724"/>
            <a:ext cx="2986352" cy="481826"/>
          </a:xfrm>
          <a:prstGeom prst="rect">
            <a:avLst/>
          </a:prstGeom>
        </p:spPr>
        <p:txBody>
          <a:bodyPr vert="horz" lIns="91440" tIns="45720" rIns="91440" bIns="45720" rtlCol="0" anchor="b"/>
          <a:lstStyle>
            <a:lvl1pPr algn="r">
              <a:defRPr sz="1200"/>
            </a:lvl1pPr>
          </a:lstStyle>
          <a:p>
            <a:fld id="{4D420880-91CE-4F28-98BD-740AA4443EC5}" type="slidenum">
              <a:rPr lang="en-GB" smtClean="0"/>
              <a:t>‹#›</a:t>
            </a:fld>
            <a:endParaRPr lang="en-GB"/>
          </a:p>
        </p:txBody>
      </p:sp>
    </p:spTree>
    <p:extLst>
      <p:ext uri="{BB962C8B-B14F-4D97-AF65-F5344CB8AC3E}">
        <p14:creationId xmlns:p14="http://schemas.microsoft.com/office/powerpoint/2010/main" val="113976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480378"/>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idx="1"/>
          </p:nvPr>
        </p:nvSpPr>
        <p:spPr>
          <a:xfrm>
            <a:off x="3902598" y="0"/>
            <a:ext cx="2985558" cy="480378"/>
          </a:xfrm>
          <a:prstGeom prst="rect">
            <a:avLst/>
          </a:prstGeom>
        </p:spPr>
        <p:txBody>
          <a:bodyPr vert="horz" lIns="96478" tIns="48239" rIns="96478" bIns="48239" rtlCol="0"/>
          <a:lstStyle>
            <a:lvl1pPr algn="r">
              <a:defRPr sz="1300"/>
            </a:lvl1pPr>
          </a:lstStyle>
          <a:p>
            <a:fld id="{3145069D-0DA1-4F58-8F43-90C43489E8AD}" type="datetimeFigureOut">
              <a:rPr lang="en-GB" smtClean="0"/>
              <a:t>01/02/2021</a:t>
            </a:fld>
            <a:endParaRPr lang="en-GB" dirty="0"/>
          </a:p>
        </p:txBody>
      </p:sp>
      <p:sp>
        <p:nvSpPr>
          <p:cNvPr id="4" name="Slide Image Placeholder 3"/>
          <p:cNvSpPr>
            <a:spLocks noGrp="1" noRot="1" noChangeAspect="1"/>
          </p:cNvSpPr>
          <p:nvPr>
            <p:ph type="sldImg" idx="2"/>
          </p:nvPr>
        </p:nvSpPr>
        <p:spPr>
          <a:xfrm>
            <a:off x="242888" y="720725"/>
            <a:ext cx="6403975" cy="3602038"/>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976" y="4563587"/>
            <a:ext cx="5511800" cy="432339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25505"/>
            <a:ext cx="2985558" cy="480378"/>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8" y="9125505"/>
            <a:ext cx="2985558" cy="480378"/>
          </a:xfrm>
          <a:prstGeom prst="rect">
            <a:avLst/>
          </a:prstGeom>
        </p:spPr>
        <p:txBody>
          <a:bodyPr vert="horz" lIns="96478" tIns="48239" rIns="96478" bIns="48239" rtlCol="0" anchor="b"/>
          <a:lstStyle>
            <a:lvl1pPr algn="r">
              <a:defRPr sz="13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604-77B5-4E09-926B-047339A6D6FA}"/>
              </a:ext>
            </a:extLst>
          </p:cNvPr>
          <p:cNvSpPr>
            <a:spLocks noGrp="1"/>
          </p:cNvSpPr>
          <p:nvPr>
            <p:ph type="title"/>
          </p:nvPr>
        </p:nvSpPr>
        <p:spPr/>
        <p:txBody>
          <a:bodyPr>
            <a:normAutofit fontScale="90000"/>
          </a:bodyPr>
          <a:lstStyle/>
          <a:p>
            <a:pPr>
              <a:lnSpc>
                <a:spcPct val="150000"/>
              </a:lnSpc>
              <a:spcAft>
                <a:spcPts val="1000"/>
              </a:spcAft>
            </a:pPr>
            <a:r>
              <a:rPr lang="en-GB" sz="3600" b="1" dirty="0">
                <a:ea typeface="Times New Roman" panose="02020603050405020304" pitchFamily="18" charset="0"/>
                <a:cs typeface="Times New Roman" panose="02020603050405020304" pitchFamily="18" charset="0"/>
              </a:rPr>
              <a:t>Fantastic Mr Fox – Chapter 7</a:t>
            </a:r>
            <a:r>
              <a:rPr lang="en-GB" sz="3600" dirty="0">
                <a:latin typeface="Calibri" panose="020F0502020204030204" pitchFamily="34" charset="0"/>
                <a:ea typeface="Times New Roman" panose="02020603050405020304" pitchFamily="18" charset="0"/>
                <a:cs typeface="Times New Roman" panose="02020603050405020304" pitchFamily="18" charset="0"/>
              </a:rPr>
              <a:t/>
            </a:r>
            <a:br>
              <a:rPr lang="en-GB" sz="3600" dirty="0">
                <a:latin typeface="Calibri" panose="020F0502020204030204" pitchFamily="34" charset="0"/>
                <a:ea typeface="Times New Roman" panose="02020603050405020304" pitchFamily="18" charset="0"/>
                <a:cs typeface="Times New Roman" panose="02020603050405020304" pitchFamily="18" charset="0"/>
              </a:rPr>
            </a:br>
            <a:r>
              <a:rPr lang="en-GB" sz="3600" b="1" dirty="0">
                <a:ea typeface="Times New Roman" panose="02020603050405020304" pitchFamily="18" charset="0"/>
                <a:cs typeface="Times New Roman" panose="02020603050405020304" pitchFamily="18" charset="0"/>
              </a:rPr>
              <a:t>“We’ll never let him go!”</a:t>
            </a:r>
            <a:r>
              <a:rPr lang="en-GB" sz="3600" dirty="0">
                <a:latin typeface="Calibri" panose="020F0502020204030204" pitchFamily="34" charset="0"/>
                <a:ea typeface="Times New Roman" panose="02020603050405020304" pitchFamily="18" charset="0"/>
                <a:cs typeface="Times New Roman" panose="02020603050405020304" pitchFamily="18" charset="0"/>
              </a:rPr>
              <a:t/>
            </a:r>
            <a:br>
              <a:rPr lang="en-GB" sz="36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A8E359E-39B6-47AA-8A1A-46B00C6AF56C}"/>
              </a:ext>
            </a:extLst>
          </p:cNvPr>
          <p:cNvSpPr>
            <a:spLocks noGrp="1"/>
          </p:cNvSpPr>
          <p:nvPr>
            <p:ph idx="1"/>
          </p:nvPr>
        </p:nvSpPr>
        <p:spPr/>
        <p:txBody>
          <a:bodyPr>
            <a:normAutofit/>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At six o’clock in the evening, Bean switched off the motor of his tractor and climbed down from the driver’s seat. Bunce did the same. Both men had had enough. They were tired and stiff from driving the tractors all day. They were also hungry. Slowly they walked over to the small fox’s hole in the bottom of the huge crater. Bean’s face was purple with rage. Bunce was cursing the fox with dirty words that cannot be printed. Boggis came waddling up. ‘Dang and blast that filthy stinking fox!’ he said. ‘What the heck do we do now?’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600" dirty="0"/>
          </a:p>
        </p:txBody>
      </p:sp>
      <p:pic>
        <p:nvPicPr>
          <p:cNvPr id="4" name="Recorded Sound">
            <a:hlinkClick r:id="" action="ppaction://media"/>
            <a:extLst>
              <a:ext uri="{FF2B5EF4-FFF2-40B4-BE49-F238E27FC236}">
                <a16:creationId xmlns:a16="http://schemas.microsoft.com/office/drawing/2014/main" id="{CCAAEB21-D8C7-4B58-B019-58A186512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23525" y="365125"/>
            <a:ext cx="487363" cy="487363"/>
          </a:xfrm>
          <a:prstGeom prst="rect">
            <a:avLst/>
          </a:prstGeom>
        </p:spPr>
      </p:pic>
    </p:spTree>
    <p:extLst>
      <p:ext uri="{BB962C8B-B14F-4D97-AF65-F5344CB8AC3E}">
        <p14:creationId xmlns:p14="http://schemas.microsoft.com/office/powerpoint/2010/main" val="1944240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605D-DDE1-4FF7-A840-9327272D19C9}"/>
              </a:ext>
            </a:extLst>
          </p:cNvPr>
          <p:cNvSpPr>
            <a:spLocks noGrp="1"/>
          </p:cNvSpPr>
          <p:nvPr>
            <p:ph idx="1"/>
          </p:nvPr>
        </p:nvSpPr>
        <p:spPr>
          <a:xfrm>
            <a:off x="838200" y="791852"/>
            <a:ext cx="10515600" cy="5385111"/>
          </a:xfrm>
        </p:spPr>
        <p:txBody>
          <a:bodyPr>
            <a:normAutofit fontScale="925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‘I’ll tell you what we </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don’t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do,’ Bean said. ‘We don’t let him go!’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‘We’ll never let him go!’ Bunce declared.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‘Never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cried Boggis.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‘Did you hear that, Mr Fox!’ yelled Bean, bending low and shouting down the hole. ‘It’s not over yet, Mr Fox! We’re not going home till we’ve strung you up dead as a dingbat!’ Whereupon the three men all shook hands with one another and swore a solemn oath that they would not go back to their farms until the fox was caught.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panose="020B0604020202020204" pitchFamily="34" charset="0"/>
                <a:ea typeface="Times New Roman" panose="02020603050405020304" pitchFamily="18" charset="0"/>
              </a:rPr>
              <a:t>‘What’s the next move?’ asked Bunce, the pot-bellied dwarf. </a:t>
            </a:r>
            <a:endParaRPr lang="en-GB" sz="3600" dirty="0"/>
          </a:p>
        </p:txBody>
      </p:sp>
      <p:pic>
        <p:nvPicPr>
          <p:cNvPr id="4" name="Recorded Sound">
            <a:hlinkClick r:id="" action="ppaction://media"/>
            <a:extLst>
              <a:ext uri="{FF2B5EF4-FFF2-40B4-BE49-F238E27FC236}">
                <a16:creationId xmlns:a16="http://schemas.microsoft.com/office/drawing/2014/main" id="{8D8EDB3B-D748-4669-8058-0F1BB840A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8991" y="548170"/>
            <a:ext cx="487363" cy="487363"/>
          </a:xfrm>
          <a:prstGeom prst="rect">
            <a:avLst/>
          </a:prstGeom>
        </p:spPr>
      </p:pic>
    </p:spTree>
    <p:extLst>
      <p:ext uri="{BB962C8B-B14F-4D97-AF65-F5344CB8AC3E}">
        <p14:creationId xmlns:p14="http://schemas.microsoft.com/office/powerpoint/2010/main" val="1843587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28265-823E-4E77-8F96-ADBC7DAD5FB2}"/>
              </a:ext>
            </a:extLst>
          </p:cNvPr>
          <p:cNvSpPr>
            <a:spLocks noGrp="1"/>
          </p:cNvSpPr>
          <p:nvPr>
            <p:ph idx="1"/>
          </p:nvPr>
        </p:nvSpPr>
        <p:spPr>
          <a:xfrm>
            <a:off x="838200" y="1036948"/>
            <a:ext cx="10515600" cy="5140015"/>
          </a:xfrm>
        </p:spPr>
        <p:txBody>
          <a:bodyPr>
            <a:normAutofit fontScale="92500" lnSpcReduction="200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‘We’re sending you down the hole to fetch him up,’ said Bean. ‘Down you go, you miserable midget!’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‘Not me!’ screamed Bunce, running away.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Bean made a sickly smile. When he smiled you saw his scarlet gums. You saw more gums than teeth. ‘Then there’s only one thing to do,’ he said. ‘We starve him out. We camp here day and night watching the hole. He’ll come out in the end. He’ll have to.’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So Boggis and Bunce and Bean sent messages down to their farms asking for tents, sleeping-bags and supper.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3600" dirty="0"/>
          </a:p>
        </p:txBody>
      </p:sp>
      <p:pic>
        <p:nvPicPr>
          <p:cNvPr id="4" name="Recorded Sound">
            <a:hlinkClick r:id="" action="ppaction://media"/>
            <a:extLst>
              <a:ext uri="{FF2B5EF4-FFF2-40B4-BE49-F238E27FC236}">
                <a16:creationId xmlns:a16="http://schemas.microsoft.com/office/drawing/2014/main" id="{E1B4F93A-36D5-4498-9664-44ECF6590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0592" y="390525"/>
            <a:ext cx="487363" cy="487363"/>
          </a:xfrm>
          <a:prstGeom prst="rect">
            <a:avLst/>
          </a:prstGeom>
        </p:spPr>
      </p:pic>
    </p:spTree>
    <p:extLst>
      <p:ext uri="{BB962C8B-B14F-4D97-AF65-F5344CB8AC3E}">
        <p14:creationId xmlns:p14="http://schemas.microsoft.com/office/powerpoint/2010/main" val="1056301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0">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3"/>
          <a:stretch>
            <a:fillRect/>
          </a:stretch>
        </p:blipFill>
        <p:spPr>
          <a:xfrm>
            <a:off x="367863" y="0"/>
            <a:ext cx="5452628" cy="2917156"/>
          </a:xfrm>
          <a:prstGeom prst="rect">
            <a:avLst/>
          </a:prstGeom>
        </p:spPr>
      </p:pic>
      <p:sp>
        <p:nvSpPr>
          <p:cNvPr id="20"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4"/>
          <a:srcRect t="1368"/>
          <a:stretch/>
        </p:blipFill>
        <p:spPr>
          <a:xfrm>
            <a:off x="0" y="3217502"/>
            <a:ext cx="4916280" cy="3636770"/>
          </a:xfrm>
          <a:prstGeom prst="rect">
            <a:avLst/>
          </a:prstGeom>
        </p:spPr>
      </p:pic>
      <p:sp>
        <p:nvSpPr>
          <p:cNvPr id="5" name="TextBox 4"/>
          <p:cNvSpPr txBox="1"/>
          <p:nvPr/>
        </p:nvSpPr>
        <p:spPr>
          <a:xfrm>
            <a:off x="6210261" y="746235"/>
            <a:ext cx="4977578" cy="2471268"/>
          </a:xfrm>
          <a:prstGeom prst="rect">
            <a:avLst/>
          </a:prstGeom>
        </p:spPr>
        <p:txBody>
          <a:bodyPr vert="horz" lIns="91440" tIns="45720" rIns="91440" bIns="45720" rtlCol="0" anchor="ctr">
            <a:noAutofit/>
          </a:bodyPr>
          <a:lstStyle/>
          <a:p>
            <a:pPr>
              <a:lnSpc>
                <a:spcPct val="90000"/>
              </a:lnSpc>
              <a:spcAft>
                <a:spcPts val="600"/>
              </a:spcAft>
            </a:pPr>
            <a:r>
              <a:rPr lang="en-US" sz="1400" b="1" u="sng" dirty="0">
                <a:solidFill>
                  <a:srgbClr val="000000"/>
                </a:solidFill>
                <a:latin typeface="Arial" charset="0"/>
                <a:ea typeface="Arial" charset="0"/>
                <a:cs typeface="Arial" charset="0"/>
              </a:rPr>
              <a:t>Feelings and </a:t>
            </a:r>
            <a:r>
              <a:rPr lang="en-US" sz="1400" b="1" u="sng" dirty="0" smtClean="0">
                <a:solidFill>
                  <a:srgbClr val="000000"/>
                </a:solidFill>
                <a:latin typeface="Arial" charset="0"/>
                <a:ea typeface="Arial" charset="0"/>
                <a:cs typeface="Arial" charset="0"/>
              </a:rPr>
              <a:t>emotions</a:t>
            </a:r>
          </a:p>
          <a:p>
            <a:pPr>
              <a:lnSpc>
                <a:spcPct val="90000"/>
              </a:lnSpc>
              <a:spcAft>
                <a:spcPts val="600"/>
              </a:spcAft>
            </a:pPr>
            <a:r>
              <a:rPr lang="en-US" sz="1400" dirty="0" smtClean="0">
                <a:solidFill>
                  <a:srgbClr val="000000"/>
                </a:solidFill>
                <a:latin typeface="Arial" charset="0"/>
                <a:ea typeface="Arial" charset="0"/>
                <a:cs typeface="Arial" charset="0"/>
              </a:rPr>
              <a:t>These </a:t>
            </a:r>
            <a:r>
              <a:rPr lang="en-US" sz="1400" dirty="0">
                <a:solidFill>
                  <a:srgbClr val="000000"/>
                </a:solidFill>
                <a:latin typeface="Arial" charset="0"/>
                <a:ea typeface="Arial" charset="0"/>
                <a:cs typeface="Arial" charset="0"/>
              </a:rPr>
              <a:t>picture shows </a:t>
            </a:r>
            <a:r>
              <a:rPr lang="en-US" sz="1400" dirty="0" err="1">
                <a:solidFill>
                  <a:srgbClr val="000000"/>
                </a:solidFill>
                <a:latin typeface="Arial" charset="0"/>
                <a:ea typeface="Arial" charset="0"/>
                <a:cs typeface="Arial" charset="0"/>
              </a:rPr>
              <a:t>Mr</a:t>
            </a:r>
            <a:r>
              <a:rPr lang="en-US" sz="1400" dirty="0">
                <a:solidFill>
                  <a:srgbClr val="000000"/>
                </a:solidFill>
                <a:latin typeface="Arial" charset="0"/>
                <a:ea typeface="Arial" charset="0"/>
                <a:cs typeface="Arial" charset="0"/>
              </a:rPr>
              <a:t> Fox </a:t>
            </a:r>
            <a:r>
              <a:rPr lang="en-US" sz="1400" dirty="0" smtClean="0">
                <a:solidFill>
                  <a:srgbClr val="000000"/>
                </a:solidFill>
                <a:latin typeface="Arial" charset="0"/>
                <a:ea typeface="Arial" charset="0"/>
                <a:cs typeface="Arial" charset="0"/>
              </a:rPr>
              <a:t>and his family when they </a:t>
            </a:r>
            <a:r>
              <a:rPr lang="en-US" sz="1400" dirty="0">
                <a:solidFill>
                  <a:srgbClr val="000000"/>
                </a:solidFill>
                <a:latin typeface="Arial" charset="0"/>
                <a:ea typeface="Arial" charset="0"/>
                <a:cs typeface="Arial" charset="0"/>
              </a:rPr>
              <a:t>heard </a:t>
            </a:r>
            <a:r>
              <a:rPr lang="en-US" sz="1400" dirty="0" err="1">
                <a:solidFill>
                  <a:srgbClr val="000000"/>
                </a:solidFill>
                <a:latin typeface="Arial" charset="0"/>
                <a:ea typeface="Arial" charset="0"/>
                <a:cs typeface="Arial" charset="0"/>
              </a:rPr>
              <a:t>Boggis</a:t>
            </a:r>
            <a:r>
              <a:rPr lang="en-US" sz="1400" dirty="0">
                <a:solidFill>
                  <a:srgbClr val="000000"/>
                </a:solidFill>
                <a:latin typeface="Arial" charset="0"/>
                <a:ea typeface="Arial" charset="0"/>
                <a:cs typeface="Arial" charset="0"/>
              </a:rPr>
              <a:t>, Bunce and Bean digging into </a:t>
            </a:r>
            <a:r>
              <a:rPr lang="en-US" sz="1400" dirty="0" smtClean="0">
                <a:solidFill>
                  <a:srgbClr val="000000"/>
                </a:solidFill>
                <a:latin typeface="Arial" charset="0"/>
                <a:ea typeface="Arial" charset="0"/>
                <a:cs typeface="Arial" charset="0"/>
              </a:rPr>
              <a:t>their hole.</a:t>
            </a:r>
            <a:endParaRPr lang="en-US" sz="1400" dirty="0">
              <a:solidFill>
                <a:srgbClr val="000000"/>
              </a:solidFill>
              <a:latin typeface="Arial" charset="0"/>
              <a:ea typeface="Arial" charset="0"/>
              <a:cs typeface="Arial" charset="0"/>
            </a:endParaRPr>
          </a:p>
          <a:p>
            <a:pPr>
              <a:lnSpc>
                <a:spcPct val="90000"/>
              </a:lnSpc>
              <a:spcAft>
                <a:spcPts val="600"/>
              </a:spcAft>
            </a:pPr>
            <a:endParaRPr lang="en-US" sz="1400" dirty="0">
              <a:solidFill>
                <a:srgbClr val="000000"/>
              </a:solidFill>
              <a:latin typeface="Arial" charset="0"/>
              <a:ea typeface="Arial" charset="0"/>
              <a:cs typeface="Arial" charset="0"/>
            </a:endParaRPr>
          </a:p>
          <a:p>
            <a:pPr>
              <a:lnSpc>
                <a:spcPct val="90000"/>
              </a:lnSpc>
              <a:spcAft>
                <a:spcPts val="600"/>
              </a:spcAft>
            </a:pPr>
            <a:r>
              <a:rPr lang="en-US" sz="1400" dirty="0" smtClean="0">
                <a:solidFill>
                  <a:srgbClr val="000000"/>
                </a:solidFill>
                <a:latin typeface="Arial" charset="0"/>
                <a:ea typeface="Arial" charset="0"/>
                <a:cs typeface="Arial" charset="0"/>
              </a:rPr>
              <a:t>Have a look at the pictures and discuss with someone at home how you think each of the characters are feeling. </a:t>
            </a:r>
          </a:p>
          <a:p>
            <a:pPr>
              <a:lnSpc>
                <a:spcPct val="90000"/>
              </a:lnSpc>
              <a:spcAft>
                <a:spcPts val="600"/>
              </a:spcAft>
            </a:pPr>
            <a:endParaRPr lang="en-US" sz="14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6189110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10957</TotalTime>
  <Words>404</Words>
  <Application>Microsoft Office PowerPoint</Application>
  <PresentationFormat>Widescreen</PresentationFormat>
  <Paragraphs>15</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Fantastic Mr Fox – Chapter 7 “We’ll never let him go!”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Linda Hall</cp:lastModifiedBy>
  <cp:revision>652</cp:revision>
  <cp:lastPrinted>2021-02-01T20:49:12Z</cp:lastPrinted>
  <dcterms:created xsi:type="dcterms:W3CDTF">2013-08-23T07:43:20Z</dcterms:created>
  <dcterms:modified xsi:type="dcterms:W3CDTF">2021-02-01T21:05:43Z</dcterms:modified>
</cp:coreProperties>
</file>