
<file path=[Content_Types].xml><?xml version="1.0" encoding="utf-8"?>
<Types xmlns="http://schemas.openxmlformats.org/package/2006/content-types">
  <Default Extension="png" ContentType="image/png"/>
  <Default Extension="m4a" ContentType="audio/unknown"/>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64" r:id="rId3"/>
    <p:sldId id="265" r:id="rId4"/>
    <p:sldId id="266" r:id="rId5"/>
    <p:sldId id="257" r:id="rId6"/>
    <p:sldId id="258" r:id="rId7"/>
    <p:sldId id="267" r:id="rId8"/>
    <p:sldId id="260" r:id="rId9"/>
    <p:sldId id="261" r:id="rId10"/>
    <p:sldId id="262" r:id="rId11"/>
    <p:sldId id="268" r:id="rId12"/>
    <p:sldId id="269" r:id="rId13"/>
    <p:sldId id="270" r:id="rId14"/>
    <p:sldId id="271" r:id="rId15"/>
    <p:sldId id="272"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4" d="100"/>
          <a:sy n="54" d="100"/>
        </p:scale>
        <p:origin x="-102" y="-34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8210F5-08CF-45C3-A68E-76D401AA0FDC}" type="datetimeFigureOut">
              <a:rPr lang="en-GB" smtClean="0"/>
              <a:t>23/02/2021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47587E-9DA6-4068-8D2C-390FC465F0BB}" type="slidenum">
              <a:rPr lang="en-GB" smtClean="0"/>
              <a:t>‹#›</a:t>
            </a:fld>
            <a:endParaRPr lang="en-GB"/>
          </a:p>
        </p:txBody>
      </p:sp>
    </p:spTree>
    <p:extLst>
      <p:ext uri="{BB962C8B-B14F-4D97-AF65-F5344CB8AC3E}">
        <p14:creationId xmlns:p14="http://schemas.microsoft.com/office/powerpoint/2010/main" val="3014017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F47587E-9DA6-4068-8D2C-390FC465F0BB}" type="slidenum">
              <a:rPr lang="en-GB" smtClean="0"/>
              <a:t>10</a:t>
            </a:fld>
            <a:endParaRPr lang="en-GB"/>
          </a:p>
        </p:txBody>
      </p:sp>
    </p:spTree>
    <p:extLst>
      <p:ext uri="{BB962C8B-B14F-4D97-AF65-F5344CB8AC3E}">
        <p14:creationId xmlns:p14="http://schemas.microsoft.com/office/powerpoint/2010/main" val="3870420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F47587E-9DA6-4068-8D2C-390FC465F0BB}" type="slidenum">
              <a:rPr lang="en-GB" smtClean="0"/>
              <a:t>12</a:t>
            </a:fld>
            <a:endParaRPr lang="en-GB"/>
          </a:p>
        </p:txBody>
      </p:sp>
    </p:spTree>
    <p:extLst>
      <p:ext uri="{BB962C8B-B14F-4D97-AF65-F5344CB8AC3E}">
        <p14:creationId xmlns:p14="http://schemas.microsoft.com/office/powerpoint/2010/main" val="3870420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E44DDFB-604D-4BC6-8FF2-B8EA4432231E}" type="datetimeFigureOut">
              <a:rPr lang="en-GB" smtClean="0"/>
              <a:t>23/02/2021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BF56C5-A3F2-4AA2-B616-2127962E7383}" type="slidenum">
              <a:rPr lang="en-GB" smtClean="0"/>
              <a:t>‹#›</a:t>
            </a:fld>
            <a:endParaRPr lang="en-GB"/>
          </a:p>
        </p:txBody>
      </p:sp>
    </p:spTree>
    <p:extLst>
      <p:ext uri="{BB962C8B-B14F-4D97-AF65-F5344CB8AC3E}">
        <p14:creationId xmlns:p14="http://schemas.microsoft.com/office/powerpoint/2010/main" val="31662892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E44DDFB-604D-4BC6-8FF2-B8EA4432231E}" type="datetimeFigureOut">
              <a:rPr lang="en-GB" smtClean="0"/>
              <a:t>23/02/2021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BF56C5-A3F2-4AA2-B616-2127962E7383}" type="slidenum">
              <a:rPr lang="en-GB" smtClean="0"/>
              <a:t>‹#›</a:t>
            </a:fld>
            <a:endParaRPr lang="en-GB"/>
          </a:p>
        </p:txBody>
      </p:sp>
    </p:spTree>
    <p:extLst>
      <p:ext uri="{BB962C8B-B14F-4D97-AF65-F5344CB8AC3E}">
        <p14:creationId xmlns:p14="http://schemas.microsoft.com/office/powerpoint/2010/main" val="3324758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E44DDFB-604D-4BC6-8FF2-B8EA4432231E}" type="datetimeFigureOut">
              <a:rPr lang="en-GB" smtClean="0"/>
              <a:t>23/02/2021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BF56C5-A3F2-4AA2-B616-2127962E7383}" type="slidenum">
              <a:rPr lang="en-GB" smtClean="0"/>
              <a:t>‹#›</a:t>
            </a:fld>
            <a:endParaRPr lang="en-GB"/>
          </a:p>
        </p:txBody>
      </p:sp>
    </p:spTree>
    <p:extLst>
      <p:ext uri="{BB962C8B-B14F-4D97-AF65-F5344CB8AC3E}">
        <p14:creationId xmlns:p14="http://schemas.microsoft.com/office/powerpoint/2010/main" val="1147027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E44DDFB-604D-4BC6-8FF2-B8EA4432231E}" type="datetimeFigureOut">
              <a:rPr lang="en-GB" smtClean="0"/>
              <a:t>23/02/2021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BF56C5-A3F2-4AA2-B616-2127962E7383}" type="slidenum">
              <a:rPr lang="en-GB" smtClean="0"/>
              <a:t>‹#›</a:t>
            </a:fld>
            <a:endParaRPr lang="en-GB"/>
          </a:p>
        </p:txBody>
      </p:sp>
    </p:spTree>
    <p:extLst>
      <p:ext uri="{BB962C8B-B14F-4D97-AF65-F5344CB8AC3E}">
        <p14:creationId xmlns:p14="http://schemas.microsoft.com/office/powerpoint/2010/main" val="2501497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44DDFB-604D-4BC6-8FF2-B8EA4432231E}" type="datetimeFigureOut">
              <a:rPr lang="en-GB" smtClean="0"/>
              <a:t>23/02/2021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BF56C5-A3F2-4AA2-B616-2127962E7383}" type="slidenum">
              <a:rPr lang="en-GB" smtClean="0"/>
              <a:t>‹#›</a:t>
            </a:fld>
            <a:endParaRPr lang="en-GB"/>
          </a:p>
        </p:txBody>
      </p:sp>
    </p:spTree>
    <p:extLst>
      <p:ext uri="{BB962C8B-B14F-4D97-AF65-F5344CB8AC3E}">
        <p14:creationId xmlns:p14="http://schemas.microsoft.com/office/powerpoint/2010/main" val="3906225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E44DDFB-604D-4BC6-8FF2-B8EA4432231E}" type="datetimeFigureOut">
              <a:rPr lang="en-GB" smtClean="0"/>
              <a:t>23/02/2021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3BF56C5-A3F2-4AA2-B616-2127962E7383}" type="slidenum">
              <a:rPr lang="en-GB" smtClean="0"/>
              <a:t>‹#›</a:t>
            </a:fld>
            <a:endParaRPr lang="en-GB"/>
          </a:p>
        </p:txBody>
      </p:sp>
    </p:spTree>
    <p:extLst>
      <p:ext uri="{BB962C8B-B14F-4D97-AF65-F5344CB8AC3E}">
        <p14:creationId xmlns:p14="http://schemas.microsoft.com/office/powerpoint/2010/main" val="3987199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E44DDFB-604D-4BC6-8FF2-B8EA4432231E}" type="datetimeFigureOut">
              <a:rPr lang="en-GB" smtClean="0"/>
              <a:t>23/02/2021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3BF56C5-A3F2-4AA2-B616-2127962E7383}" type="slidenum">
              <a:rPr lang="en-GB" smtClean="0"/>
              <a:t>‹#›</a:t>
            </a:fld>
            <a:endParaRPr lang="en-GB"/>
          </a:p>
        </p:txBody>
      </p:sp>
    </p:spTree>
    <p:extLst>
      <p:ext uri="{BB962C8B-B14F-4D97-AF65-F5344CB8AC3E}">
        <p14:creationId xmlns:p14="http://schemas.microsoft.com/office/powerpoint/2010/main" val="557763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E44DDFB-604D-4BC6-8FF2-B8EA4432231E}" type="datetimeFigureOut">
              <a:rPr lang="en-GB" smtClean="0"/>
              <a:t>23/02/2021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3BF56C5-A3F2-4AA2-B616-2127962E7383}" type="slidenum">
              <a:rPr lang="en-GB" smtClean="0"/>
              <a:t>‹#›</a:t>
            </a:fld>
            <a:endParaRPr lang="en-GB"/>
          </a:p>
        </p:txBody>
      </p:sp>
    </p:spTree>
    <p:extLst>
      <p:ext uri="{BB962C8B-B14F-4D97-AF65-F5344CB8AC3E}">
        <p14:creationId xmlns:p14="http://schemas.microsoft.com/office/powerpoint/2010/main" val="678854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44DDFB-604D-4BC6-8FF2-B8EA4432231E}" type="datetimeFigureOut">
              <a:rPr lang="en-GB" smtClean="0"/>
              <a:t>23/02/2021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3BF56C5-A3F2-4AA2-B616-2127962E7383}" type="slidenum">
              <a:rPr lang="en-GB" smtClean="0"/>
              <a:t>‹#›</a:t>
            </a:fld>
            <a:endParaRPr lang="en-GB"/>
          </a:p>
        </p:txBody>
      </p:sp>
    </p:spTree>
    <p:extLst>
      <p:ext uri="{BB962C8B-B14F-4D97-AF65-F5344CB8AC3E}">
        <p14:creationId xmlns:p14="http://schemas.microsoft.com/office/powerpoint/2010/main" val="454202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44DDFB-604D-4BC6-8FF2-B8EA4432231E}" type="datetimeFigureOut">
              <a:rPr lang="en-GB" smtClean="0"/>
              <a:t>23/02/2021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3BF56C5-A3F2-4AA2-B616-2127962E7383}" type="slidenum">
              <a:rPr lang="en-GB" smtClean="0"/>
              <a:t>‹#›</a:t>
            </a:fld>
            <a:endParaRPr lang="en-GB"/>
          </a:p>
        </p:txBody>
      </p:sp>
    </p:spTree>
    <p:extLst>
      <p:ext uri="{BB962C8B-B14F-4D97-AF65-F5344CB8AC3E}">
        <p14:creationId xmlns:p14="http://schemas.microsoft.com/office/powerpoint/2010/main" val="679050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44DDFB-604D-4BC6-8FF2-B8EA4432231E}" type="datetimeFigureOut">
              <a:rPr lang="en-GB" smtClean="0"/>
              <a:t>23/02/2021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3BF56C5-A3F2-4AA2-B616-2127962E7383}" type="slidenum">
              <a:rPr lang="en-GB" smtClean="0"/>
              <a:t>‹#›</a:t>
            </a:fld>
            <a:endParaRPr lang="en-GB"/>
          </a:p>
        </p:txBody>
      </p:sp>
    </p:spTree>
    <p:extLst>
      <p:ext uri="{BB962C8B-B14F-4D97-AF65-F5344CB8AC3E}">
        <p14:creationId xmlns:p14="http://schemas.microsoft.com/office/powerpoint/2010/main" val="1912241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44DDFB-604D-4BC6-8FF2-B8EA4432231E}" type="datetimeFigureOut">
              <a:rPr lang="en-GB" smtClean="0"/>
              <a:t>23/02/2021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BF56C5-A3F2-4AA2-B616-2127962E7383}" type="slidenum">
              <a:rPr lang="en-GB" smtClean="0"/>
              <a:t>‹#›</a:t>
            </a:fld>
            <a:endParaRPr lang="en-GB"/>
          </a:p>
        </p:txBody>
      </p:sp>
    </p:spTree>
    <p:extLst>
      <p:ext uri="{BB962C8B-B14F-4D97-AF65-F5344CB8AC3E}">
        <p14:creationId xmlns:p14="http://schemas.microsoft.com/office/powerpoint/2010/main" val="23637697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av"/><Relationship Id="rId1" Type="http://schemas.microsoft.com/office/2007/relationships/media" Target="../media/media9.wav"/><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notesSlide" Target="../notesSlides/notesSlide1.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wav"/><Relationship Id="rId1" Type="http://schemas.microsoft.com/office/2007/relationships/media" Target="../media/media10.wav"/><Relationship Id="rId5" Type="http://schemas.openxmlformats.org/officeDocument/2006/relationships/image" Target="../media/image3.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wav"/><Relationship Id="rId1" Type="http://schemas.microsoft.com/office/2007/relationships/media" Target="../media/media11.wav"/><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notesSlide" Target="../notesSlides/notesSlide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wav"/><Relationship Id="rId1" Type="http://schemas.microsoft.com/office/2007/relationships/media" Target="../media/media12.wav"/><Relationship Id="rId5" Type="http://schemas.openxmlformats.org/officeDocument/2006/relationships/image" Target="../media/image3.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wav"/><Relationship Id="rId1" Type="http://schemas.microsoft.com/office/2007/relationships/media" Target="../media/media13.wav"/><Relationship Id="rId5" Type="http://schemas.openxmlformats.org/officeDocument/2006/relationships/image" Target="../media/image3.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4.wav"/><Relationship Id="rId1" Type="http://schemas.microsoft.com/office/2007/relationships/media" Target="../media/media4.wav"/><Relationship Id="rId5" Type="http://schemas.openxmlformats.org/officeDocument/2006/relationships/image" Target="../media/image3.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av"/><Relationship Id="rId1" Type="http://schemas.microsoft.com/office/2007/relationships/media" Target="../media/media5.wav"/><Relationship Id="rId5" Type="http://schemas.openxmlformats.org/officeDocument/2006/relationships/image" Target="../media/image3.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6.wav"/><Relationship Id="rId1" Type="http://schemas.microsoft.com/office/2007/relationships/media" Target="../media/media6.wav"/><Relationship Id="rId5" Type="http://schemas.openxmlformats.org/officeDocument/2006/relationships/image" Target="../media/image3.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av"/><Relationship Id="rId1" Type="http://schemas.microsoft.com/office/2007/relationships/media" Target="../media/media7.wav"/><Relationship Id="rId5" Type="http://schemas.openxmlformats.org/officeDocument/2006/relationships/image" Target="../media/image3.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av"/><Relationship Id="rId1" Type="http://schemas.microsoft.com/office/2007/relationships/media" Target="../media/media8.wav"/><Relationship Id="rId5" Type="http://schemas.openxmlformats.org/officeDocument/2006/relationships/image" Target="../media/image3.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3140968"/>
            <a:ext cx="7772400" cy="1470025"/>
          </a:xfrm>
        </p:spPr>
        <p:txBody>
          <a:bodyPr>
            <a:normAutofit fontScale="90000"/>
          </a:bodyPr>
          <a:lstStyle/>
          <a:p>
            <a:r>
              <a:rPr lang="en-US" b="1" u="sng" dirty="0" smtClean="0">
                <a:latin typeface="Arial" panose="020B0604020202020204" pitchFamily="34" charset="0"/>
                <a:cs typeface="Arial" panose="020B0604020202020204" pitchFamily="34" charset="0"/>
              </a:rPr>
              <a:t>Learning Intention:</a:t>
            </a:r>
            <a:br>
              <a:rPr lang="en-US" b="1" u="sng" dirty="0" smtClean="0">
                <a:latin typeface="Arial" panose="020B0604020202020204" pitchFamily="34" charset="0"/>
                <a:cs typeface="Arial" panose="020B0604020202020204" pitchFamily="34" charset="0"/>
              </a:rPr>
            </a:br>
            <a:r>
              <a:rPr lang="en-US" b="1" u="sng" dirty="0" smtClean="0">
                <a:latin typeface="Arial" panose="020B0604020202020204" pitchFamily="34" charset="0"/>
                <a:cs typeface="Arial" panose="020B0604020202020204" pitchFamily="34" charset="0"/>
              </a:rPr>
              <a:t/>
            </a:r>
            <a:br>
              <a:rPr lang="en-US" b="1" u="sng" dirty="0" smtClean="0">
                <a:latin typeface="Arial" panose="020B0604020202020204" pitchFamily="34" charset="0"/>
                <a:cs typeface="Arial" panose="020B0604020202020204" pitchFamily="34" charset="0"/>
              </a:rPr>
            </a:br>
            <a:r>
              <a:rPr lang="en-US" b="1" u="sng" dirty="0">
                <a:latin typeface="Arial" panose="020B0604020202020204" pitchFamily="34" charset="0"/>
                <a:cs typeface="Arial" panose="020B0604020202020204" pitchFamily="34" charset="0"/>
              </a:rPr>
              <a:t/>
            </a:r>
            <a:br>
              <a:rPr lang="en-US" b="1" u="sng" dirty="0">
                <a:latin typeface="Arial" panose="020B0604020202020204" pitchFamily="34" charset="0"/>
                <a:cs typeface="Arial" panose="020B0604020202020204" pitchFamily="34" charset="0"/>
              </a:rPr>
            </a:br>
            <a:r>
              <a:rPr lang="en-US" b="1" u="sng" dirty="0">
                <a:latin typeface="Arial" panose="020B0604020202020204" pitchFamily="34" charset="0"/>
                <a:cs typeface="Arial" panose="020B0604020202020204" pitchFamily="34" charset="0"/>
              </a:rPr>
              <a:t/>
            </a:r>
            <a:br>
              <a:rPr lang="en-US" b="1" u="sng" dirty="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To explore patterns in numbers (to 100)</a:t>
            </a:r>
            <a:r>
              <a:rPr lang="en-US" b="1" u="sng" dirty="0">
                <a:latin typeface="Arial" panose="020B0604020202020204" pitchFamily="34" charset="0"/>
                <a:cs typeface="Arial" panose="020B0604020202020204" pitchFamily="34" charset="0"/>
              </a:rPr>
              <a:t/>
            </a:r>
            <a:br>
              <a:rPr lang="en-US" b="1" u="sng" dirty="0">
                <a:latin typeface="Arial" panose="020B0604020202020204" pitchFamily="34" charset="0"/>
                <a:cs typeface="Arial" panose="020B0604020202020204" pitchFamily="34" charset="0"/>
              </a:rPr>
            </a:br>
            <a:endParaRPr lang="en-GB" b="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16007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7705" y="260648"/>
            <a:ext cx="5328592" cy="4438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nvPr>
        </p:nvSpPr>
        <p:spPr>
          <a:xfrm>
            <a:off x="-1116632" y="4869160"/>
            <a:ext cx="8229600" cy="1143000"/>
          </a:xfrm>
        </p:spPr>
        <p:txBody>
          <a:bodyPr/>
          <a:lstStyle/>
          <a:p>
            <a:r>
              <a:rPr lang="en-US" dirty="0" smtClean="0"/>
              <a:t>What is the pattern?</a:t>
            </a:r>
            <a:endParaRPr lang="en-GB" dirty="0"/>
          </a:p>
        </p:txBody>
      </p:sp>
      <p:sp>
        <p:nvSpPr>
          <p:cNvPr id="6" name="Title 4"/>
          <p:cNvSpPr txBox="1">
            <a:spLocks/>
          </p:cNvSpPr>
          <p:nvPr/>
        </p:nvSpPr>
        <p:spPr>
          <a:xfrm>
            <a:off x="1691680" y="57150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Is it a new pattern?</a:t>
            </a:r>
            <a:endParaRPr lang="en-GB" dirty="0"/>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244408" y="5877272"/>
            <a:ext cx="609600" cy="609600"/>
          </a:xfrm>
          <a:prstGeom prst="rect">
            <a:avLst/>
          </a:prstGeom>
        </p:spPr>
      </p:pic>
    </p:spTree>
    <p:extLst>
      <p:ext uri="{BB962C8B-B14F-4D97-AF65-F5344CB8AC3E}">
        <p14:creationId xmlns:p14="http://schemas.microsoft.com/office/powerpoint/2010/main" val="38923059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39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9728" y="1390875"/>
            <a:ext cx="5604544" cy="46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nvPr>
        </p:nvSpPr>
        <p:spPr>
          <a:xfrm>
            <a:off x="457200" y="274638"/>
            <a:ext cx="8229600" cy="1143000"/>
          </a:xfrm>
        </p:spPr>
        <p:txBody>
          <a:bodyPr/>
          <a:lstStyle/>
          <a:p>
            <a:r>
              <a:rPr lang="en-US" dirty="0" smtClean="0"/>
              <a:t>Count up in 5s</a:t>
            </a:r>
            <a:endParaRPr lang="en-GB" dirty="0"/>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244408" y="6111361"/>
            <a:ext cx="609600" cy="609600"/>
          </a:xfrm>
          <a:prstGeom prst="rect">
            <a:avLst/>
          </a:prstGeom>
        </p:spPr>
      </p:pic>
    </p:spTree>
    <p:extLst>
      <p:ext uri="{BB962C8B-B14F-4D97-AF65-F5344CB8AC3E}">
        <p14:creationId xmlns:p14="http://schemas.microsoft.com/office/powerpoint/2010/main" val="36799278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15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16632" y="4869160"/>
            <a:ext cx="8229600" cy="1143000"/>
          </a:xfrm>
        </p:spPr>
        <p:txBody>
          <a:bodyPr/>
          <a:lstStyle/>
          <a:p>
            <a:r>
              <a:rPr lang="en-US" dirty="0" smtClean="0"/>
              <a:t>What is the pattern?</a:t>
            </a:r>
            <a:endParaRPr lang="en-GB" dirty="0"/>
          </a:p>
        </p:txBody>
      </p:sp>
      <p:sp>
        <p:nvSpPr>
          <p:cNvPr id="6" name="Title 4"/>
          <p:cNvSpPr txBox="1">
            <a:spLocks/>
          </p:cNvSpPr>
          <p:nvPr/>
        </p:nvSpPr>
        <p:spPr>
          <a:xfrm>
            <a:off x="1691680" y="57150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Is it a new pattern?</a:t>
            </a:r>
            <a:endParaRPr lang="en-GB" dirty="0"/>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5696" y="116632"/>
            <a:ext cx="5824385" cy="4847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8424" y="5981700"/>
            <a:ext cx="609600" cy="609600"/>
          </a:xfrm>
          <a:prstGeom prst="rect">
            <a:avLst/>
          </a:prstGeom>
        </p:spPr>
      </p:pic>
    </p:spTree>
    <p:extLst>
      <p:ext uri="{BB962C8B-B14F-4D97-AF65-F5344CB8AC3E}">
        <p14:creationId xmlns:p14="http://schemas.microsoft.com/office/powerpoint/2010/main" val="2846563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70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5892" y="1340768"/>
            <a:ext cx="5604544" cy="46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nvPr>
        </p:nvSpPr>
        <p:spPr>
          <a:xfrm>
            <a:off x="457200" y="274638"/>
            <a:ext cx="8229600" cy="1143000"/>
          </a:xfrm>
        </p:spPr>
        <p:txBody>
          <a:bodyPr/>
          <a:lstStyle/>
          <a:p>
            <a:r>
              <a:rPr lang="en-US" dirty="0" smtClean="0"/>
              <a:t>Count up in 10s</a:t>
            </a:r>
            <a:endParaRPr lang="en-GB" dirty="0"/>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72400" y="6026618"/>
            <a:ext cx="609600" cy="609600"/>
          </a:xfrm>
          <a:prstGeom prst="rect">
            <a:avLst/>
          </a:prstGeom>
        </p:spPr>
      </p:pic>
    </p:spTree>
    <p:extLst>
      <p:ext uri="{BB962C8B-B14F-4D97-AF65-F5344CB8AC3E}">
        <p14:creationId xmlns:p14="http://schemas.microsoft.com/office/powerpoint/2010/main" val="187461774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31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712" y="332656"/>
            <a:ext cx="5472608" cy="460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nvPr>
        </p:nvSpPr>
        <p:spPr>
          <a:xfrm>
            <a:off x="-1116632" y="4869160"/>
            <a:ext cx="8229600" cy="1143000"/>
          </a:xfrm>
        </p:spPr>
        <p:txBody>
          <a:bodyPr/>
          <a:lstStyle/>
          <a:p>
            <a:r>
              <a:rPr lang="en-US" dirty="0" smtClean="0"/>
              <a:t>What is the pattern?</a:t>
            </a:r>
            <a:endParaRPr lang="en-GB" dirty="0"/>
          </a:p>
        </p:txBody>
      </p:sp>
      <p:sp>
        <p:nvSpPr>
          <p:cNvPr id="6" name="Title 4"/>
          <p:cNvSpPr txBox="1">
            <a:spLocks/>
          </p:cNvSpPr>
          <p:nvPr/>
        </p:nvSpPr>
        <p:spPr>
          <a:xfrm>
            <a:off x="1691680" y="57150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Is it a new pattern?</a:t>
            </a:r>
            <a:endParaRPr lang="en-GB" dirty="0"/>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244408" y="5981700"/>
            <a:ext cx="609600" cy="609600"/>
          </a:xfrm>
          <a:prstGeom prst="rect">
            <a:avLst/>
          </a:prstGeom>
        </p:spPr>
      </p:pic>
    </p:spTree>
    <p:extLst>
      <p:ext uri="{BB962C8B-B14F-4D97-AF65-F5344CB8AC3E}">
        <p14:creationId xmlns:p14="http://schemas.microsoft.com/office/powerpoint/2010/main" val="251409591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074"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u="sng" dirty="0" smtClean="0">
                <a:latin typeface="Arial" panose="020B0604020202020204" pitchFamily="34" charset="0"/>
                <a:cs typeface="Arial" panose="020B0604020202020204" pitchFamily="34" charset="0"/>
              </a:rPr>
              <a:t>Commentary:</a:t>
            </a:r>
            <a:endParaRPr lang="en-GB" b="1" u="sng"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92500" lnSpcReduction="10000"/>
          </a:bodyPr>
          <a:lstStyle/>
          <a:p>
            <a:pPr marL="0" indent="0">
              <a:buNone/>
            </a:pPr>
            <a:r>
              <a:rPr lang="en-US" sz="2000" dirty="0" smtClean="0">
                <a:latin typeface="Arial" panose="020B0604020202020204" pitchFamily="34" charset="0"/>
                <a:cs typeface="Arial" panose="020B0604020202020204" pitchFamily="34" charset="0"/>
              </a:rPr>
              <a:t>Slide 6: They are in straight lines under each other, and they miss a number each time. </a:t>
            </a:r>
          </a:p>
          <a:p>
            <a:pPr marL="0" indent="0">
              <a:buNone/>
            </a:pPr>
            <a:endParaRPr lang="en-US" sz="2000" dirty="0" smtClean="0">
              <a:latin typeface="Arial" panose="020B0604020202020204" pitchFamily="34" charset="0"/>
              <a:cs typeface="Arial" panose="020B0604020202020204" pitchFamily="34" charset="0"/>
            </a:endParaRPr>
          </a:p>
          <a:p>
            <a:pPr marL="0" indent="0">
              <a:buNone/>
            </a:pPr>
            <a:r>
              <a:rPr lang="en-US" sz="2000" dirty="0" smtClean="0">
                <a:latin typeface="Arial" panose="020B0604020202020204" pitchFamily="34" charset="0"/>
                <a:cs typeface="Arial" panose="020B0604020202020204" pitchFamily="34" charset="0"/>
              </a:rPr>
              <a:t>Slide 8: It is the same straight pattern as the odd pattern but it starts on a different number.</a:t>
            </a:r>
          </a:p>
          <a:p>
            <a:pPr marL="0" indent="0">
              <a:buNone/>
            </a:pPr>
            <a:endParaRPr lang="en-US" sz="2000" dirty="0" smtClean="0">
              <a:latin typeface="Arial" panose="020B0604020202020204" pitchFamily="34" charset="0"/>
              <a:cs typeface="Arial" panose="020B0604020202020204" pitchFamily="34" charset="0"/>
            </a:endParaRPr>
          </a:p>
          <a:p>
            <a:pPr marL="0" indent="0">
              <a:buNone/>
            </a:pPr>
            <a:r>
              <a:rPr lang="en-US" sz="2000" dirty="0" smtClean="0">
                <a:latin typeface="Arial" panose="020B0604020202020204" pitchFamily="34" charset="0"/>
                <a:cs typeface="Arial" panose="020B0604020202020204" pitchFamily="34" charset="0"/>
              </a:rPr>
              <a:t>Slide 10: It is the same as the even pattern if you start on an even number, so it would be the same as odd if you started on odd. This is because you miss a number each time. </a:t>
            </a:r>
          </a:p>
          <a:p>
            <a:pPr marL="0" indent="0">
              <a:buNone/>
            </a:pPr>
            <a:endParaRPr lang="en-US" sz="2000" dirty="0" smtClean="0">
              <a:latin typeface="Arial" panose="020B0604020202020204" pitchFamily="34" charset="0"/>
              <a:cs typeface="Arial" panose="020B0604020202020204" pitchFamily="34" charset="0"/>
            </a:endParaRPr>
          </a:p>
          <a:p>
            <a:pPr marL="0" indent="0">
              <a:buNone/>
            </a:pP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Slide 12: All of the numbers end in 5 or 0. </a:t>
            </a:r>
          </a:p>
          <a:p>
            <a:pPr marL="0" indent="0">
              <a:buNone/>
            </a:pP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Slide 14: All of the numbers end in 0. </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25411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count forwards to 100</a:t>
            </a:r>
            <a:endParaRPr lang="en-GB" dirty="0"/>
          </a:p>
        </p:txBody>
      </p:sp>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1680" y="1490071"/>
            <a:ext cx="6108600" cy="5107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92344" y="6093296"/>
            <a:ext cx="609600" cy="609600"/>
          </a:xfrm>
          <a:prstGeom prst="rect">
            <a:avLst/>
          </a:prstGeom>
        </p:spPr>
      </p:pic>
    </p:spTree>
    <p:extLst>
      <p:ext uri="{BB962C8B-B14F-4D97-AF65-F5344CB8AC3E}">
        <p14:creationId xmlns:p14="http://schemas.microsoft.com/office/powerpoint/2010/main" val="363590851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2661"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count backwards from 100</a:t>
            </a:r>
            <a:endParaRPr lang="en-GB" dirty="0"/>
          </a:p>
        </p:txBody>
      </p:sp>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1680" y="1418063"/>
            <a:ext cx="6108600" cy="5107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92344" y="6021288"/>
            <a:ext cx="609600" cy="609600"/>
          </a:xfrm>
          <a:prstGeom prst="rect">
            <a:avLst/>
          </a:prstGeom>
        </p:spPr>
      </p:pic>
    </p:spTree>
    <p:extLst>
      <p:ext uri="{BB962C8B-B14F-4D97-AF65-F5344CB8AC3E}">
        <p14:creationId xmlns:p14="http://schemas.microsoft.com/office/powerpoint/2010/main" val="400183607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7204"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Did you know?</a:t>
            </a:r>
            <a:endParaRPr lang="en-GB"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There are patterns to find in the 100 square!</a:t>
            </a:r>
          </a:p>
          <a:p>
            <a:pPr marL="0" indent="0">
              <a:buNone/>
            </a:pPr>
            <a:endParaRPr lang="en-US" dirty="0"/>
          </a:p>
          <a:p>
            <a:pPr marL="0" indent="0">
              <a:buNone/>
            </a:pPr>
            <a:r>
              <a:rPr lang="en-US" dirty="0" smtClean="0"/>
              <a:t>We are going to find these patterns:</a:t>
            </a:r>
          </a:p>
          <a:p>
            <a:pPr marL="0" indent="0">
              <a:buNone/>
            </a:pPr>
            <a:endParaRPr lang="en-US" dirty="0"/>
          </a:p>
          <a:p>
            <a:pPr algn="ctr"/>
            <a:r>
              <a:rPr lang="en-US" dirty="0" smtClean="0"/>
              <a:t>Odd numbers</a:t>
            </a:r>
          </a:p>
          <a:p>
            <a:pPr algn="ctr"/>
            <a:r>
              <a:rPr lang="en-US" dirty="0" smtClean="0"/>
              <a:t>Even numbers</a:t>
            </a:r>
          </a:p>
          <a:p>
            <a:pPr algn="ctr"/>
            <a:r>
              <a:rPr lang="en-US" dirty="0" smtClean="0"/>
              <a:t>Count in 2s</a:t>
            </a:r>
          </a:p>
          <a:p>
            <a:pPr algn="ctr"/>
            <a:r>
              <a:rPr lang="en-US" dirty="0" smtClean="0"/>
              <a:t>Count in 5s</a:t>
            </a:r>
          </a:p>
          <a:p>
            <a:pPr algn="ctr"/>
            <a:r>
              <a:rPr lang="en-US" dirty="0" smtClean="0"/>
              <a:t>Count  in 10s</a:t>
            </a:r>
            <a:endParaRPr lang="en-GB"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244408" y="6248400"/>
            <a:ext cx="609600" cy="609600"/>
          </a:xfrm>
          <a:prstGeom prst="rect">
            <a:avLst/>
          </a:prstGeom>
        </p:spPr>
      </p:pic>
    </p:spTree>
    <p:extLst>
      <p:ext uri="{BB962C8B-B14F-4D97-AF65-F5344CB8AC3E}">
        <p14:creationId xmlns:p14="http://schemas.microsoft.com/office/powerpoint/2010/main" val="15677370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32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1680" y="1268760"/>
            <a:ext cx="6108600" cy="5107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nvPr>
        </p:nvSpPr>
        <p:spPr/>
        <p:txBody>
          <a:bodyPr/>
          <a:lstStyle/>
          <a:p>
            <a:r>
              <a:rPr lang="en-US" dirty="0" smtClean="0"/>
              <a:t>Find the odd numbers</a:t>
            </a:r>
            <a:endParaRPr lang="en-GB" dirty="0"/>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8424" y="5798342"/>
            <a:ext cx="609600" cy="609600"/>
          </a:xfrm>
          <a:prstGeom prst="rect">
            <a:avLst/>
          </a:prstGeom>
        </p:spPr>
      </p:pic>
    </p:spTree>
    <p:extLst>
      <p:ext uri="{BB962C8B-B14F-4D97-AF65-F5344CB8AC3E}">
        <p14:creationId xmlns:p14="http://schemas.microsoft.com/office/powerpoint/2010/main" val="103791797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40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664" y="188640"/>
            <a:ext cx="5963166" cy="5007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4"/>
          <p:cNvSpPr>
            <a:spLocks noGrp="1"/>
          </p:cNvSpPr>
          <p:nvPr>
            <p:ph type="title"/>
          </p:nvPr>
        </p:nvSpPr>
        <p:spPr>
          <a:xfrm>
            <a:off x="467544" y="5349429"/>
            <a:ext cx="8229600" cy="1143000"/>
          </a:xfrm>
        </p:spPr>
        <p:txBody>
          <a:bodyPr/>
          <a:lstStyle/>
          <a:p>
            <a:r>
              <a:rPr lang="en-US" dirty="0" smtClean="0"/>
              <a:t>What is the pattern?</a:t>
            </a:r>
            <a:endParaRPr lang="en-GB" dirty="0"/>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6416" y="6021288"/>
            <a:ext cx="609600" cy="609600"/>
          </a:xfrm>
          <a:prstGeom prst="rect">
            <a:avLst/>
          </a:prstGeom>
        </p:spPr>
      </p:pic>
    </p:spTree>
    <p:extLst>
      <p:ext uri="{BB962C8B-B14F-4D97-AF65-F5344CB8AC3E}">
        <p14:creationId xmlns:p14="http://schemas.microsoft.com/office/powerpoint/2010/main" val="314215055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92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1680" y="1268760"/>
            <a:ext cx="6108600" cy="5107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nvPr>
        </p:nvSpPr>
        <p:spPr/>
        <p:txBody>
          <a:bodyPr/>
          <a:lstStyle/>
          <a:p>
            <a:r>
              <a:rPr lang="en-US" dirty="0" smtClean="0"/>
              <a:t>Find the even numbers</a:t>
            </a:r>
            <a:endParaRPr lang="en-GB" dirty="0"/>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244408" y="5949280"/>
            <a:ext cx="609600" cy="609600"/>
          </a:xfrm>
          <a:prstGeom prst="rect">
            <a:avLst/>
          </a:prstGeom>
        </p:spPr>
      </p:pic>
    </p:spTree>
    <p:extLst>
      <p:ext uri="{BB962C8B-B14F-4D97-AF65-F5344CB8AC3E}">
        <p14:creationId xmlns:p14="http://schemas.microsoft.com/office/powerpoint/2010/main" val="4381548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01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1680" y="508000"/>
            <a:ext cx="5451003" cy="4540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nvPr>
        </p:nvSpPr>
        <p:spPr>
          <a:xfrm>
            <a:off x="755576" y="5301208"/>
            <a:ext cx="8229600" cy="1143000"/>
          </a:xfrm>
        </p:spPr>
        <p:txBody>
          <a:bodyPr/>
          <a:lstStyle/>
          <a:p>
            <a:r>
              <a:rPr lang="en-US" dirty="0" smtClean="0"/>
              <a:t>What is the pattern?</a:t>
            </a:r>
            <a:endParaRPr lang="en-GB" dirty="0"/>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8424" y="5949280"/>
            <a:ext cx="609600" cy="609600"/>
          </a:xfrm>
          <a:prstGeom prst="rect">
            <a:avLst/>
          </a:prstGeom>
        </p:spPr>
      </p:pic>
    </p:spTree>
    <p:extLst>
      <p:ext uri="{BB962C8B-B14F-4D97-AF65-F5344CB8AC3E}">
        <p14:creationId xmlns:p14="http://schemas.microsoft.com/office/powerpoint/2010/main" val="35874817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35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5892" y="1340768"/>
            <a:ext cx="5604544" cy="46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nvPr>
        </p:nvSpPr>
        <p:spPr>
          <a:xfrm>
            <a:off x="457200" y="274638"/>
            <a:ext cx="8229600" cy="1143000"/>
          </a:xfrm>
        </p:spPr>
        <p:txBody>
          <a:bodyPr/>
          <a:lstStyle/>
          <a:p>
            <a:r>
              <a:rPr lang="en-US" dirty="0" smtClean="0"/>
              <a:t>Count up in 2s</a:t>
            </a:r>
            <a:endParaRPr lang="en-GB" dirty="0"/>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6416" y="5721818"/>
            <a:ext cx="609600" cy="609600"/>
          </a:xfrm>
          <a:prstGeom prst="rect">
            <a:avLst/>
          </a:prstGeom>
        </p:spPr>
      </p:pic>
    </p:spTree>
    <p:extLst>
      <p:ext uri="{BB962C8B-B14F-4D97-AF65-F5344CB8AC3E}">
        <p14:creationId xmlns:p14="http://schemas.microsoft.com/office/powerpoint/2010/main" val="371233578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60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TotalTime>
  <Words>199</Words>
  <Application>Microsoft Office PowerPoint</Application>
  <PresentationFormat>On-screen Show (4:3)</PresentationFormat>
  <Paragraphs>37</Paragraphs>
  <Slides>15</Slides>
  <Notes>2</Notes>
  <HiddenSlides>0</HiddenSlides>
  <MMClips>13</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Learning Intention:    To explore patterns in numbers (to 100) </vt:lpstr>
      <vt:lpstr>Let’s count forwards to 100</vt:lpstr>
      <vt:lpstr>Let’s count backwards from 100</vt:lpstr>
      <vt:lpstr>Did you know?</vt:lpstr>
      <vt:lpstr>Find the odd numbers</vt:lpstr>
      <vt:lpstr>What is the pattern?</vt:lpstr>
      <vt:lpstr>Find the even numbers</vt:lpstr>
      <vt:lpstr>What is the pattern?</vt:lpstr>
      <vt:lpstr>Count up in 2s</vt:lpstr>
      <vt:lpstr>What is the pattern?</vt:lpstr>
      <vt:lpstr>Count up in 5s</vt:lpstr>
      <vt:lpstr>What is the pattern?</vt:lpstr>
      <vt:lpstr>Count up in 10s</vt:lpstr>
      <vt:lpstr>What is the pattern?</vt:lpstr>
      <vt:lpstr>Commentary: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Intention:  To count to 100</dc:title>
  <dc:creator>Kiddy, Rubie</dc:creator>
  <cp:lastModifiedBy>Kiddy, Rubie</cp:lastModifiedBy>
  <cp:revision>5</cp:revision>
  <dcterms:created xsi:type="dcterms:W3CDTF">2021-02-23T11:29:07Z</dcterms:created>
  <dcterms:modified xsi:type="dcterms:W3CDTF">2021-02-23T15:25:12Z</dcterms:modified>
</cp:coreProperties>
</file>