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 oy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o - Make a curve, go all the way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around.</a:t>
            </a: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y - Start at the top, come all the way down and curve. Go back up, come all the way down and curve to the left.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093434"/>
            <a:ext cx="2493579" cy="2119542"/>
          </a:xfrm>
          <a:prstGeom prst="rect">
            <a:avLst/>
          </a:prstGeom>
        </p:spPr>
      </p:pic>
      <p:pic>
        <p:nvPicPr>
          <p:cNvPr id="2" name="Audio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524"/>
    </mc:Choice>
    <mc:Fallback>
      <p:transition spd="slow" advTm="165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oy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093434"/>
            <a:ext cx="2493579" cy="211954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43912" t="50000" r="19008" b="16532"/>
          <a:stretch/>
        </p:blipFill>
        <p:spPr>
          <a:xfrm>
            <a:off x="2159731" y="3082274"/>
            <a:ext cx="6926773" cy="3515078"/>
          </a:xfrm>
          <a:prstGeom prst="rect">
            <a:avLst/>
          </a:prstGeom>
        </p:spPr>
      </p:pic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750"/>
    </mc:Choice>
    <mc:Fallback>
      <p:transition spd="slow" advTm="157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62</Words>
  <Application>Microsoft Office PowerPoint</Application>
  <PresentationFormat>On-screen Show (4:3)</PresentationFormat>
  <Paragraphs>11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Thom, Shona</cp:lastModifiedBy>
  <cp:revision>14</cp:revision>
  <dcterms:created xsi:type="dcterms:W3CDTF">2021-02-02T15:17:42Z</dcterms:created>
  <dcterms:modified xsi:type="dcterms:W3CDTF">2021-02-23T12:30:22Z</dcterms:modified>
</cp:coreProperties>
</file>