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4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10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88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06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29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14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51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2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22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13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82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571E-8FE0-476E-B958-D86370D5813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08060-71DE-4ADD-B31C-0B3FC952E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39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0400" y="1885244"/>
            <a:ext cx="81335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Telling the time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47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445" y="662546"/>
            <a:ext cx="6255279" cy="500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90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268" y="352230"/>
            <a:ext cx="6694311" cy="5328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1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288" y="1660646"/>
            <a:ext cx="5667551" cy="47584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59467" y="7112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90500" y="20437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When we tell the time we either say it is ‘past’ the hour or ‘to’ the hour.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48069" y="1203339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o’clock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84356" y="3680325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quarter past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9467" y="3680325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uarter to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310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9764" y="1111901"/>
            <a:ext cx="4903258" cy="453961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3822" y="451430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long hand tells us </a:t>
            </a:r>
          </a:p>
          <a:p>
            <a:pPr>
              <a:spcBef>
                <a:spcPct val="50000"/>
              </a:spcBef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many </a:t>
            </a: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minutes.</a:t>
            </a:r>
          </a:p>
          <a:p>
            <a:pPr>
              <a:spcBef>
                <a:spcPct val="5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short hand tells</a:t>
            </a:r>
          </a:p>
          <a:p>
            <a:pPr>
              <a:spcBef>
                <a:spcPct val="5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 the hour.</a:t>
            </a: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356" y="3465688"/>
            <a:ext cx="43059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long hand is pointing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 the 3 which is a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quarter of the way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around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clock.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23022" y="2235200"/>
            <a:ext cx="32220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short hand is between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 and 2.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 the time is quarter 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past 1.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06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0178" y="1867912"/>
            <a:ext cx="4650140" cy="43602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4711" y="620889"/>
            <a:ext cx="14506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long hand is pointing to the 6 which is half way around the clock. The small hand is between 3 and 4.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time is half past 3.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02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90" t="42824" r="39317" b="43526"/>
          <a:stretch>
            <a:fillRect/>
          </a:stretch>
        </p:blipFill>
        <p:spPr bwMode="auto">
          <a:xfrm>
            <a:off x="3259491" y="1229608"/>
            <a:ext cx="4595812" cy="426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 bwMode="auto">
          <a:xfrm flipH="1" flipV="1">
            <a:off x="4188972" y="3472039"/>
            <a:ext cx="1368425" cy="1587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 bwMode="auto">
          <a:xfrm flipH="1" flipV="1">
            <a:off x="5348288" y="2500489"/>
            <a:ext cx="111125" cy="9715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57956" y="824089"/>
            <a:ext cx="10653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long hand has moved 3 quarters around the clock. The small hand is pointing between 11 and 12.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time is quarter to 12.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48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18" t="41600" r="38120" b="42801"/>
          <a:stretch>
            <a:fillRect/>
          </a:stretch>
        </p:blipFill>
        <p:spPr bwMode="auto">
          <a:xfrm>
            <a:off x="-278786" y="1290286"/>
            <a:ext cx="3727360" cy="3461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18" t="41600" r="38120" b="42801"/>
          <a:stretch>
            <a:fillRect/>
          </a:stretch>
        </p:blipFill>
        <p:spPr bwMode="auto">
          <a:xfrm>
            <a:off x="5493847" y="1456060"/>
            <a:ext cx="348932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18" t="41600" r="38120" b="42801"/>
          <a:stretch>
            <a:fillRect/>
          </a:stretch>
        </p:blipFill>
        <p:spPr bwMode="auto">
          <a:xfrm>
            <a:off x="2680469" y="1400802"/>
            <a:ext cx="348932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32925" y="2804110"/>
            <a:ext cx="358775" cy="1289050"/>
            <a:chOff x="5629168" y="2366873"/>
            <a:chExt cx="571795" cy="2060434"/>
          </a:xfrm>
        </p:grpSpPr>
        <p:cxnSp>
          <p:nvCxnSpPr>
            <p:cNvPr id="6" name="Straight Arrow Connector 5"/>
            <p:cNvCxnSpPr/>
            <p:nvPr/>
          </p:nvCxnSpPr>
          <p:spPr>
            <a:xfrm flipH="1" flipV="1">
              <a:off x="5629168" y="2366873"/>
              <a:ext cx="571795" cy="667358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6200963" y="3016468"/>
              <a:ext cx="0" cy="1410839"/>
            </a:xfrm>
            <a:prstGeom prst="straightConnector1">
              <a:avLst/>
            </a:prstGeom>
            <a:ln w="762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4372621" y="2948309"/>
            <a:ext cx="873125" cy="255588"/>
            <a:chOff x="6161422" y="2671777"/>
            <a:chExt cx="1391331" cy="408756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6201897" y="2671777"/>
              <a:ext cx="817090" cy="360517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6161422" y="3047527"/>
              <a:ext cx="1391331" cy="33006"/>
            </a:xfrm>
            <a:prstGeom prst="straightConnector1">
              <a:avLst/>
            </a:prstGeom>
            <a:ln w="762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6601833" y="3158917"/>
            <a:ext cx="719138" cy="579437"/>
            <a:chOff x="5054692" y="3033233"/>
            <a:chExt cx="1146271" cy="924109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5742960" y="3033233"/>
              <a:ext cx="458003" cy="924109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5054692" y="3033233"/>
              <a:ext cx="1146271" cy="15191"/>
            </a:xfrm>
            <a:prstGeom prst="straightConnector1">
              <a:avLst/>
            </a:prstGeom>
            <a:ln w="762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18" t="41600" r="38120" b="42801"/>
          <a:stretch>
            <a:fillRect/>
          </a:stretch>
        </p:blipFill>
        <p:spPr bwMode="auto">
          <a:xfrm>
            <a:off x="8423314" y="1472873"/>
            <a:ext cx="348932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/>
          <p:cNvCxnSpPr/>
          <p:nvPr/>
        </p:nvCxnSpPr>
        <p:spPr bwMode="auto">
          <a:xfrm flipV="1">
            <a:off x="10167976" y="2460978"/>
            <a:ext cx="0" cy="707465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 bwMode="auto">
          <a:xfrm flipV="1">
            <a:off x="10167976" y="2662815"/>
            <a:ext cx="0" cy="5709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00574" y="25573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Which clock is showing quarter past?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Which clock is showing half past?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Which clock is showing quarter to?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Which clock is showing o’clock?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85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174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Young, Natalie</dc:creator>
  <cp:lastModifiedBy>Young, Natalie</cp:lastModifiedBy>
  <cp:revision>5</cp:revision>
  <dcterms:created xsi:type="dcterms:W3CDTF">2021-03-02T14:09:43Z</dcterms:created>
  <dcterms:modified xsi:type="dcterms:W3CDTF">2021-03-02T15:38:03Z</dcterms:modified>
</cp:coreProperties>
</file>