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040B-EA43-46BD-9177-8E2E4AC7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74628-852C-48AC-B51B-26D9046DB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F0F8-D86B-49C4-9F84-F4209ED5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CABF6-5521-4CD8-B28E-BB01D3FC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A4388-CBCD-4A7B-814A-0A91A4B70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971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DD1-55B9-49D7-B3EC-EE2E1D0DB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A4C02-EDB5-4642-8594-E6DD10522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C292E-AD84-4307-89B4-8002D757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6CE71-29B0-42BE-8C21-A75CFCDB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2EC35-58C9-487C-8EF0-0DC085B5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246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E32516-7023-42C6-BF7F-F421F6225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59804-1B93-455B-9E88-D93EEBB6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F8817-E30A-47FC-A8ED-7077A5B9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4C3D3-0604-4421-94DF-A2CAEA04D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B255F-3EBA-4D13-8DAA-7A85F18E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01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9DA24-0FDD-43B4-A61D-B64832B75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E47F-BE6A-41A9-880B-CB0C2D208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3F58E-2D91-4555-A728-09202EFC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D1CA-2395-4F5E-968E-75721EA21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10CFE-D13E-45F0-A54D-B33D0A18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70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163B4-7632-48FA-B77C-959A0F6A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B07A8-ECD0-47A2-B8F6-B025F666D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4C1CC-7E21-4511-BC1D-B65EB727D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0C5FD-0A54-4186-B868-5C6E42A1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7ECB-0CB5-4561-AACA-36AC8ABA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6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F99E8-77B3-456B-9DD5-AE946653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6D86-E4DD-47D5-89F1-327008E8FE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8E48E4-5363-47BD-9BED-1DC5D5E66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2854B-5D1B-476F-A922-A497D6154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B1D1E-02C1-46A8-8155-C4BD663F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C5D738-1A48-4DEB-90EF-8036CD960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2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1FAC-0536-4D83-B9FC-FF3CC77F1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C3BAF-D421-4A8E-94C0-5AC3610FC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78C20-F6E7-47A3-8BC0-B9A65C3C0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28697E-4203-428A-9D6A-2B5AD73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0235-2B0A-4663-8FE7-B7A7BCA85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63569-EC95-44EB-A946-D1CDD470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BA1AA-4C0F-4109-8A3E-DD73A555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39BD62-7DCC-4823-B308-7C4F9DF53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6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EA33-F761-4069-A214-E94FE7B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4207F4-563C-4DBC-B175-59C51B65A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9956CD-E1B9-4CDB-8727-EA38B7C6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52E17-2A3B-420D-81F0-AF114A72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52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F1E8E-77F0-4202-B744-7A2B00AA8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62FC1A-2491-4618-9D72-F97068F2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92C3-4877-42B6-90E4-DA1B0EB7B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5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F1B0-9B0E-4819-BAD0-0484951E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D8B5E-1E3C-473B-A1B4-48F9E7EF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5C9282-4916-4383-9CB8-9943A2707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092150-F95C-428D-88D9-60644327F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9C831-55EC-44C8-8BCD-46CD3C58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78787-B69D-4650-8C37-21EA86A0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4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95C7-E205-420F-98B3-7FC6B10A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8DCDAE-01AF-4FA9-B752-856F50751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8BF6-187E-477B-A3C0-C42F7CE70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1092F5-08A3-424E-BD26-11CE3EEC0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8FEEA-6CAD-44FF-8AB2-70EAF2BA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B24E8-CF98-42CD-B456-6A478151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84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C20AF-BC70-4D6C-AAAC-74DE19D46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AE5FC-EF44-4464-AA49-1F782D384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F5A0A-7419-4176-8AB0-505997B440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DB6F0-A040-4C6B-9CAC-E7E64EAD4245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8C5EF-31B5-4696-9941-7A336A77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F7B22-A692-446F-9557-BDF6CF293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9E792-DD82-4A7B-A163-C1B13B74C1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05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F034F0-DF61-4E7C-8393-FA539D8239E0}"/>
              </a:ext>
            </a:extLst>
          </p:cNvPr>
          <p:cNvSpPr txBox="1"/>
          <p:nvPr/>
        </p:nvSpPr>
        <p:spPr>
          <a:xfrm>
            <a:off x="5726243" y="2683239"/>
            <a:ext cx="4631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https://www.oxfordowl.co.uk/api/interactives/24760.html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46A78E-EFA1-4667-A2F6-B30B29025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549" y="398253"/>
            <a:ext cx="5023890" cy="60768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0EC4E5-54C3-4708-9E4E-B588FCD8EF91}"/>
              </a:ext>
            </a:extLst>
          </p:cNvPr>
          <p:cNvSpPr txBox="1"/>
          <p:nvPr/>
        </p:nvSpPr>
        <p:spPr>
          <a:xfrm>
            <a:off x="5726243" y="809469"/>
            <a:ext cx="5771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Today we will read the second story from this book.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can find it on oxford owl. &gt;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ebooks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rwinc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&gt; green level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0129105-EDD5-49D2-BC7B-4DCE1ECE0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96"/>
    </mc:Choice>
    <mc:Fallback>
      <p:transition spd="slow" advTm="13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3FBE64-80F4-4873-95F6-9FFF39EC0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836" y="47299"/>
            <a:ext cx="5635466" cy="681070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75A428F1-E15B-47F3-9520-74EA2DC793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42"/>
    </mc:Choice>
    <mc:Fallback>
      <p:transition spd="slow" advTm="14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E1065-FB8B-44E5-A691-877D28916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846" y="22114"/>
            <a:ext cx="5644569" cy="683588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E11C632-B017-4995-B18C-919420FAEB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7"/>
    </mc:Choice>
    <mc:Fallback>
      <p:transition spd="slow" advTm="47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28221-C0B2-4CD0-A36C-CC7DA7CB9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807" y="60881"/>
            <a:ext cx="5415238" cy="662473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50FEE9F-19D7-4FED-A417-5D77C0B315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7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11"/>
    </mc:Choice>
    <mc:Fallback>
      <p:transition spd="slow" advTm="4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F07015-D411-45FE-83C7-1151C62B5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787" y="118292"/>
            <a:ext cx="5543726" cy="673970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AA1A1FB-63BE-491B-9BD7-A1AF2BC6A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8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7"/>
    </mc:Choice>
    <mc:Fallback>
      <p:transition spd="slow" advTm="3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354BC5-E8F3-4516-91A3-2F941B601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797" y="134922"/>
            <a:ext cx="5588559" cy="672307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5AE1CDD-3DEE-4E69-8385-0F177C3554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77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94"/>
    </mc:Choice>
    <mc:Fallback>
      <p:transition spd="slow" advTm="2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A03BC-238F-46E7-86CA-FB10251C1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767" y="139556"/>
            <a:ext cx="5500726" cy="6718444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6995D88-FF31-4E64-B0B1-3EDFB73F23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6"/>
    </mc:Choice>
    <mc:Fallback>
      <p:transition spd="slow" advTm="5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assoon Penpals"/>
        <a:ea typeface=""/>
        <a:cs typeface=""/>
      </a:majorFont>
      <a:minorFont>
        <a:latin typeface="Sassoon Penpal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FC7B140-657F-4BF4-81F2-1C525E196D76}" vid="{84FD2681-878A-4607-B744-D748F39145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</Template>
  <TotalTime>17</TotalTime>
  <Words>43</Words>
  <Application>Microsoft Office PowerPoint</Application>
  <PresentationFormat>Widescreen</PresentationFormat>
  <Paragraphs>3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Sassoon Penpals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nicola lawson</cp:lastModifiedBy>
  <cp:revision>2</cp:revision>
  <dcterms:created xsi:type="dcterms:W3CDTF">2021-01-31T11:53:22Z</dcterms:created>
  <dcterms:modified xsi:type="dcterms:W3CDTF">2021-01-31T12:11:05Z</dcterms:modified>
</cp:coreProperties>
</file>