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4B62-3246-4A91-A193-38418A2D7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F6D4F3-A0EB-4A30-BA4E-E9318B643D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13B620-CC9C-4C67-A113-7E25B2FE9F55}"/>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5" name="Footer Placeholder 4">
            <a:extLst>
              <a:ext uri="{FF2B5EF4-FFF2-40B4-BE49-F238E27FC236}">
                <a16:creationId xmlns:a16="http://schemas.microsoft.com/office/drawing/2014/main" id="{FE8AB866-9F95-47BC-A660-E8F4D65556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0798B-378B-4B46-9E40-ADFBCAA46AF9}"/>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15737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19A4-2278-4A1F-A9AE-C2C9C710CE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7EA8A-9F21-4E0F-9BD3-EDDA63FD9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8C35F-40DD-4A73-B2DC-270732C3B019}"/>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5" name="Footer Placeholder 4">
            <a:extLst>
              <a:ext uri="{FF2B5EF4-FFF2-40B4-BE49-F238E27FC236}">
                <a16:creationId xmlns:a16="http://schemas.microsoft.com/office/drawing/2014/main" id="{8CCEBAEF-F1B7-40BC-8712-20030DB266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ADC819-9001-4A47-8ECE-1B245CBC28F0}"/>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363528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370FC0-3503-4EB3-ADB3-F7829A7340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40D8C9-7018-4AED-95C2-5D07805E9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3D028-E3B8-42AE-B713-6CD51139A587}"/>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5" name="Footer Placeholder 4">
            <a:extLst>
              <a:ext uri="{FF2B5EF4-FFF2-40B4-BE49-F238E27FC236}">
                <a16:creationId xmlns:a16="http://schemas.microsoft.com/office/drawing/2014/main" id="{5A80BE76-9785-41AB-B4B2-2153D63BE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4F432-CCED-4386-AFC3-2EB6A625468F}"/>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28206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2432-A67F-4C5F-ABD2-D484B23A36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28E6E-BC9A-468D-971E-D5E84FBFAF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40B6F-3735-4108-BF38-34E18DF85AF4}"/>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5" name="Footer Placeholder 4">
            <a:extLst>
              <a:ext uri="{FF2B5EF4-FFF2-40B4-BE49-F238E27FC236}">
                <a16:creationId xmlns:a16="http://schemas.microsoft.com/office/drawing/2014/main" id="{C060F974-5AA8-466B-8A18-8819EA60A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EC093-2DCE-49CD-9C80-E85F62F720E8}"/>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13369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A842-F771-4437-ABF4-AE7EA0E5A7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6C567A-3B5D-40BD-99D5-80E70F0D4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0E89C-B3AF-4810-B3A5-C8D65E923E5B}"/>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5" name="Footer Placeholder 4">
            <a:extLst>
              <a:ext uri="{FF2B5EF4-FFF2-40B4-BE49-F238E27FC236}">
                <a16:creationId xmlns:a16="http://schemas.microsoft.com/office/drawing/2014/main" id="{59497092-C3BB-4E90-80F2-CE315CB16C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E57C6-9A57-4FB2-9AA9-E7F9D834EF4B}"/>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54643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221C-B931-4BF1-8D59-F6891CC319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93691C-E47C-4244-AB20-CE922D580D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559AAF-E705-4B11-80D2-00FAB02C9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217108-FBC8-4C73-8101-1C072CB08088}"/>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6" name="Footer Placeholder 5">
            <a:extLst>
              <a:ext uri="{FF2B5EF4-FFF2-40B4-BE49-F238E27FC236}">
                <a16:creationId xmlns:a16="http://schemas.microsoft.com/office/drawing/2014/main" id="{A50337B0-2C80-4A22-84D6-0171E8379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8AAEA-30A7-40A3-AF06-071F1664B4CA}"/>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5749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1ABF-EDFF-4D6C-95C1-35CA0BFC70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3DCB4C-B072-4605-B4D9-16C90607E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A64C69-BCC6-4903-B151-C8025724BE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CBE581-7BF8-4061-997C-04ECFE889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DE23B-5561-4504-932F-918478797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D287DE-AF71-4F5B-8517-41562187BE58}"/>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8" name="Footer Placeholder 7">
            <a:extLst>
              <a:ext uri="{FF2B5EF4-FFF2-40B4-BE49-F238E27FC236}">
                <a16:creationId xmlns:a16="http://schemas.microsoft.com/office/drawing/2014/main" id="{A4919758-57CD-49A4-A77A-01076D6D70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234C48-B4BE-41D3-8881-11082F65BC70}"/>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382724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6376-2498-436E-B753-1512F113AB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CF652D-BC82-462E-A798-144153964553}"/>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4" name="Footer Placeholder 3">
            <a:extLst>
              <a:ext uri="{FF2B5EF4-FFF2-40B4-BE49-F238E27FC236}">
                <a16:creationId xmlns:a16="http://schemas.microsoft.com/office/drawing/2014/main" id="{002CC0D2-54DA-440F-9B50-996E9DDBE9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6366ED-AB66-49A1-80F3-AB549A1B1D88}"/>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144814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8B5DB-1548-4EC1-8876-AC23079D4167}"/>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3" name="Footer Placeholder 2">
            <a:extLst>
              <a:ext uri="{FF2B5EF4-FFF2-40B4-BE49-F238E27FC236}">
                <a16:creationId xmlns:a16="http://schemas.microsoft.com/office/drawing/2014/main" id="{DDB68F69-5AE8-4A80-B569-90F308E227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9F6127-C0DA-4496-B0B8-F15D1FBC441B}"/>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183945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8390-06B0-4DEE-8548-4142D5137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25C9E5-DBAD-4928-9A1F-3F685EA51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FDCC18-2206-416C-B4CB-2CE8E28A3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A2B37-36DE-40DC-BA8E-37B571AD6A11}"/>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6" name="Footer Placeholder 5">
            <a:extLst>
              <a:ext uri="{FF2B5EF4-FFF2-40B4-BE49-F238E27FC236}">
                <a16:creationId xmlns:a16="http://schemas.microsoft.com/office/drawing/2014/main" id="{1A2B07D1-6CCA-45ED-9C2D-7F0E380FD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1C65E-7EA5-4C92-92FD-730EF6E65A5C}"/>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24338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B408-5808-4C4A-A04A-13BF382C1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84DC77-1B37-45EC-88F0-3F009C598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F64559-4D1B-48BC-97BE-3809C9F2E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11877-1859-4ABC-A7EB-9F76363533B8}"/>
              </a:ext>
            </a:extLst>
          </p:cNvPr>
          <p:cNvSpPr>
            <a:spLocks noGrp="1"/>
          </p:cNvSpPr>
          <p:nvPr>
            <p:ph type="dt" sz="half" idx="10"/>
          </p:nvPr>
        </p:nvSpPr>
        <p:spPr/>
        <p:txBody>
          <a:bodyPr/>
          <a:lstStyle/>
          <a:p>
            <a:fld id="{B85DC00F-3C48-4172-B4FE-8A2E67353041}" type="datetimeFigureOut">
              <a:rPr lang="en-GB" smtClean="0"/>
              <a:t>08/02/2021</a:t>
            </a:fld>
            <a:endParaRPr lang="en-GB"/>
          </a:p>
        </p:txBody>
      </p:sp>
      <p:sp>
        <p:nvSpPr>
          <p:cNvPr id="6" name="Footer Placeholder 5">
            <a:extLst>
              <a:ext uri="{FF2B5EF4-FFF2-40B4-BE49-F238E27FC236}">
                <a16:creationId xmlns:a16="http://schemas.microsoft.com/office/drawing/2014/main" id="{C9001BBB-BFDC-4C60-94B6-2C520E89B8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D90FE6-230C-4A35-9398-55BA43662A31}"/>
              </a:ext>
            </a:extLst>
          </p:cNvPr>
          <p:cNvSpPr>
            <a:spLocks noGrp="1"/>
          </p:cNvSpPr>
          <p:nvPr>
            <p:ph type="sldNum" sz="quarter" idx="12"/>
          </p:nvPr>
        </p:nvSpPr>
        <p:spPr/>
        <p:txBody>
          <a:bodyPr/>
          <a:lstStyle/>
          <a:p>
            <a:fld id="{6FFA27C5-EAE2-4A6C-AB33-E1AA426B3FDD}" type="slidenum">
              <a:rPr lang="en-GB" smtClean="0"/>
              <a:t>‹#›</a:t>
            </a:fld>
            <a:endParaRPr lang="en-GB"/>
          </a:p>
        </p:txBody>
      </p:sp>
    </p:spTree>
    <p:extLst>
      <p:ext uri="{BB962C8B-B14F-4D97-AF65-F5344CB8AC3E}">
        <p14:creationId xmlns:p14="http://schemas.microsoft.com/office/powerpoint/2010/main" val="293682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B76DE0-9547-4912-82F2-44204E210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F49B1B-7011-4B1F-A4F6-D2AE2B556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1CAD91-4864-4F54-B568-545E8946C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DC00F-3C48-4172-B4FE-8A2E67353041}" type="datetimeFigureOut">
              <a:rPr lang="en-GB" smtClean="0"/>
              <a:t>08/02/2021</a:t>
            </a:fld>
            <a:endParaRPr lang="en-GB"/>
          </a:p>
        </p:txBody>
      </p:sp>
      <p:sp>
        <p:nvSpPr>
          <p:cNvPr id="5" name="Footer Placeholder 4">
            <a:extLst>
              <a:ext uri="{FF2B5EF4-FFF2-40B4-BE49-F238E27FC236}">
                <a16:creationId xmlns:a16="http://schemas.microsoft.com/office/drawing/2014/main" id="{6E3B21FB-10BD-444B-9944-91D2EA780F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B57BDB-0B10-4533-A47F-F2C086E01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A27C5-EAE2-4A6C-AB33-E1AA426B3FDD}" type="slidenum">
              <a:rPr lang="en-GB" smtClean="0"/>
              <a:t>‹#›</a:t>
            </a:fld>
            <a:endParaRPr lang="en-GB"/>
          </a:p>
        </p:txBody>
      </p:sp>
    </p:spTree>
    <p:extLst>
      <p:ext uri="{BB962C8B-B14F-4D97-AF65-F5344CB8AC3E}">
        <p14:creationId xmlns:p14="http://schemas.microsoft.com/office/powerpoint/2010/main" val="73558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C53F-FB7E-4A99-BA26-3D43D93C4916}"/>
              </a:ext>
            </a:extLst>
          </p:cNvPr>
          <p:cNvSpPr>
            <a:spLocks noGrp="1"/>
          </p:cNvSpPr>
          <p:nvPr>
            <p:ph type="ctrTitle"/>
          </p:nvPr>
        </p:nvSpPr>
        <p:spPr/>
        <p:txBody>
          <a:bodyPr/>
          <a:lstStyle/>
          <a:p>
            <a:r>
              <a:rPr lang="en-GB" dirty="0"/>
              <a:t>Science</a:t>
            </a:r>
          </a:p>
        </p:txBody>
      </p:sp>
      <p:sp>
        <p:nvSpPr>
          <p:cNvPr id="3" name="Subtitle 2">
            <a:extLst>
              <a:ext uri="{FF2B5EF4-FFF2-40B4-BE49-F238E27FC236}">
                <a16:creationId xmlns:a16="http://schemas.microsoft.com/office/drawing/2014/main" id="{79DCD1AD-F797-4242-B594-C3782F1041FA}"/>
              </a:ext>
            </a:extLst>
          </p:cNvPr>
          <p:cNvSpPr>
            <a:spLocks noGrp="1"/>
          </p:cNvSpPr>
          <p:nvPr>
            <p:ph type="subTitle" idx="1"/>
          </p:nvPr>
        </p:nvSpPr>
        <p:spPr/>
        <p:txBody>
          <a:bodyPr/>
          <a:lstStyle/>
          <a:p>
            <a:r>
              <a:rPr lang="en-GB" dirty="0"/>
              <a:t>LO: To describe the life cycle of an insect</a:t>
            </a:r>
          </a:p>
        </p:txBody>
      </p:sp>
      <p:pic>
        <p:nvPicPr>
          <p:cNvPr id="4" name="Audio 3">
            <a:hlinkClick r:id="" action="ppaction://media"/>
            <a:extLst>
              <a:ext uri="{FF2B5EF4-FFF2-40B4-BE49-F238E27FC236}">
                <a16:creationId xmlns:a16="http://schemas.microsoft.com/office/drawing/2014/main" id="{F0469A21-7B85-466B-AD78-15EE0D5F72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264748680"/>
      </p:ext>
    </p:extLst>
  </p:cSld>
  <p:clrMapOvr>
    <a:masterClrMapping/>
  </p:clrMapOvr>
  <mc:AlternateContent xmlns:mc="http://schemas.openxmlformats.org/markup-compatibility/2006">
    <mc:Choice xmlns:p14="http://schemas.microsoft.com/office/powerpoint/2010/main" Requires="p14">
      <p:transition spd="slow" p14:dur="2000" advTm="7747"/>
    </mc:Choice>
    <mc:Fallback>
      <p:transition spd="slow" advTm="7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6D8E4-12D0-42E8-94EF-8D49FF8CD82B}"/>
              </a:ext>
            </a:extLst>
          </p:cNvPr>
          <p:cNvPicPr>
            <a:picLocks noChangeAspect="1"/>
          </p:cNvPicPr>
          <p:nvPr/>
        </p:nvPicPr>
        <p:blipFill>
          <a:blip r:embed="rId4"/>
          <a:stretch>
            <a:fillRect/>
          </a:stretch>
        </p:blipFill>
        <p:spPr>
          <a:xfrm>
            <a:off x="663744" y="1091074"/>
            <a:ext cx="6062606" cy="3356639"/>
          </a:xfrm>
          <a:prstGeom prst="rect">
            <a:avLst/>
          </a:prstGeom>
        </p:spPr>
      </p:pic>
      <p:sp>
        <p:nvSpPr>
          <p:cNvPr id="6" name="TextBox 5">
            <a:extLst>
              <a:ext uri="{FF2B5EF4-FFF2-40B4-BE49-F238E27FC236}">
                <a16:creationId xmlns:a16="http://schemas.microsoft.com/office/drawing/2014/main" id="{6529C506-5E5F-46EB-95E8-341FE994CDE6}"/>
              </a:ext>
            </a:extLst>
          </p:cNvPr>
          <p:cNvSpPr txBox="1"/>
          <p:nvPr/>
        </p:nvSpPr>
        <p:spPr>
          <a:xfrm>
            <a:off x="6897949" y="1091074"/>
            <a:ext cx="5042517" cy="3785652"/>
          </a:xfrm>
          <a:prstGeom prst="rect">
            <a:avLst/>
          </a:prstGeom>
          <a:noFill/>
        </p:spPr>
        <p:txBody>
          <a:bodyPr wrap="square">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When a male and a female butterfly reproduce, the female lays eggs somewhere safe (usually on a leaf). </a:t>
            </a:r>
          </a:p>
        </p:txBody>
      </p:sp>
      <p:pic>
        <p:nvPicPr>
          <p:cNvPr id="7" name="Audio 6">
            <a:hlinkClick r:id="" action="ppaction://media"/>
            <a:extLst>
              <a:ext uri="{FF2B5EF4-FFF2-40B4-BE49-F238E27FC236}">
                <a16:creationId xmlns:a16="http://schemas.microsoft.com/office/drawing/2014/main" id="{5CFE4F25-DA51-47EC-89B4-B9F3B58A5F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632623816"/>
      </p:ext>
    </p:extLst>
  </p:cSld>
  <p:clrMapOvr>
    <a:masterClrMapping/>
  </p:clrMapOvr>
  <mc:AlternateContent xmlns:mc="http://schemas.openxmlformats.org/markup-compatibility/2006">
    <mc:Choice xmlns:p14="http://schemas.microsoft.com/office/powerpoint/2010/main" Requires="p14">
      <p:transition spd="slow" p14:dur="2000" advTm="10087"/>
    </mc:Choice>
    <mc:Fallback>
      <p:transition spd="slow" advTm="10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29C506-5E5F-46EB-95E8-341FE994CDE6}"/>
              </a:ext>
            </a:extLst>
          </p:cNvPr>
          <p:cNvSpPr txBox="1"/>
          <p:nvPr/>
        </p:nvSpPr>
        <p:spPr>
          <a:xfrm>
            <a:off x="454381" y="2887682"/>
            <a:ext cx="11588042" cy="3970318"/>
          </a:xfrm>
          <a:prstGeom prst="rect">
            <a:avLst/>
          </a:prstGeom>
          <a:noFill/>
        </p:spPr>
        <p:txBody>
          <a:bodyPr wrap="square">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After a few days, the eggs hatch and turn into a caterpillar. Thi</a:t>
            </a:r>
            <a:r>
              <a:rPr lang="en-US" sz="3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 is called the larvae stage and the caterpillar doesn’t really look similar to a butterfly at all yet. When the caterpillar emerges from the egg, it immediately starts munching on plants around it and it grows so much that it has to keep shedding its skin like a snake when the skin becomes too tight.</a:t>
            </a:r>
            <a:endParaRPr lang="en-US" sz="3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ABBDA0-3DC9-4C0C-BF84-8766ED4F82F2}"/>
              </a:ext>
            </a:extLst>
          </p:cNvPr>
          <p:cNvPicPr>
            <a:picLocks noChangeAspect="1"/>
          </p:cNvPicPr>
          <p:nvPr/>
        </p:nvPicPr>
        <p:blipFill>
          <a:blip r:embed="rId4"/>
          <a:stretch>
            <a:fillRect/>
          </a:stretch>
        </p:blipFill>
        <p:spPr>
          <a:xfrm>
            <a:off x="454381" y="192107"/>
            <a:ext cx="5591175" cy="2695575"/>
          </a:xfrm>
          <a:prstGeom prst="rect">
            <a:avLst/>
          </a:prstGeom>
        </p:spPr>
      </p:pic>
      <p:pic>
        <p:nvPicPr>
          <p:cNvPr id="5" name="Audio 4">
            <a:hlinkClick r:id="" action="ppaction://media"/>
            <a:extLst>
              <a:ext uri="{FF2B5EF4-FFF2-40B4-BE49-F238E27FC236}">
                <a16:creationId xmlns:a16="http://schemas.microsoft.com/office/drawing/2014/main" id="{F58B27DC-E87A-4712-BEB4-7D3746AC74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79379562"/>
      </p:ext>
    </p:extLst>
  </p:cSld>
  <p:clrMapOvr>
    <a:masterClrMapping/>
  </p:clrMapOvr>
  <mc:AlternateContent xmlns:mc="http://schemas.openxmlformats.org/markup-compatibility/2006">
    <mc:Choice xmlns:p14="http://schemas.microsoft.com/office/powerpoint/2010/main" Requires="p14">
      <p:transition spd="slow" p14:dur="2000" advTm="21534"/>
    </mc:Choice>
    <mc:Fallback>
      <p:transition spd="slow" advTm="215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29C506-5E5F-46EB-95E8-341FE994CDE6}"/>
              </a:ext>
            </a:extLst>
          </p:cNvPr>
          <p:cNvSpPr txBox="1"/>
          <p:nvPr/>
        </p:nvSpPr>
        <p:spPr>
          <a:xfrm>
            <a:off x="104775" y="3662824"/>
            <a:ext cx="11934825" cy="2554545"/>
          </a:xfrm>
          <a:prstGeom prst="rect">
            <a:avLst/>
          </a:prstGeom>
          <a:noFill/>
        </p:spPr>
        <p:txBody>
          <a:bodyPr wrap="square">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Eventually, the caterpillar makes itself a chrysalis (or pupa), which is a hard case to protect itself from harsh weather or predators while it transforms into the butterfly. </a:t>
            </a:r>
          </a:p>
        </p:txBody>
      </p:sp>
      <p:pic>
        <p:nvPicPr>
          <p:cNvPr id="3" name="Picture 2">
            <a:extLst>
              <a:ext uri="{FF2B5EF4-FFF2-40B4-BE49-F238E27FC236}">
                <a16:creationId xmlns:a16="http://schemas.microsoft.com/office/drawing/2014/main" id="{FB9E9BE5-F605-4A80-85B1-AD94B9D16D7E}"/>
              </a:ext>
            </a:extLst>
          </p:cNvPr>
          <p:cNvPicPr>
            <a:picLocks noChangeAspect="1"/>
          </p:cNvPicPr>
          <p:nvPr/>
        </p:nvPicPr>
        <p:blipFill>
          <a:blip r:embed="rId4"/>
          <a:stretch>
            <a:fillRect/>
          </a:stretch>
        </p:blipFill>
        <p:spPr>
          <a:xfrm>
            <a:off x="333375" y="376787"/>
            <a:ext cx="6953250" cy="3051029"/>
          </a:xfrm>
          <a:prstGeom prst="rect">
            <a:avLst/>
          </a:prstGeom>
        </p:spPr>
      </p:pic>
      <p:pic>
        <p:nvPicPr>
          <p:cNvPr id="5" name="Audio 4">
            <a:hlinkClick r:id="" action="ppaction://media"/>
            <a:extLst>
              <a:ext uri="{FF2B5EF4-FFF2-40B4-BE49-F238E27FC236}">
                <a16:creationId xmlns:a16="http://schemas.microsoft.com/office/drawing/2014/main" id="{F0C6CAD8-BE44-43F0-B796-CFF945AC79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99611693"/>
      </p:ext>
    </p:extLst>
  </p:cSld>
  <p:clrMapOvr>
    <a:masterClrMapping/>
  </p:clrMapOvr>
  <mc:AlternateContent xmlns:mc="http://schemas.openxmlformats.org/markup-compatibility/2006">
    <mc:Choice xmlns:p14="http://schemas.microsoft.com/office/powerpoint/2010/main" Requires="p14">
      <p:transition spd="slow" p14:dur="2000" advTm="12200"/>
    </mc:Choice>
    <mc:Fallback>
      <p:transition spd="slow" advTm="12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29C506-5E5F-46EB-95E8-341FE994CDE6}"/>
              </a:ext>
            </a:extLst>
          </p:cNvPr>
          <p:cNvSpPr txBox="1"/>
          <p:nvPr/>
        </p:nvSpPr>
        <p:spPr>
          <a:xfrm>
            <a:off x="114300" y="131652"/>
            <a:ext cx="5981700" cy="6017032"/>
          </a:xfrm>
          <a:prstGeom prst="rect">
            <a:avLst/>
          </a:prstGeom>
          <a:noFill/>
        </p:spPr>
        <p:txBody>
          <a:bodyPr wrap="square">
            <a:spAutoFit/>
          </a:bodyPr>
          <a:lstStyle/>
          <a:p>
            <a:pPr algn="ctr"/>
            <a:r>
              <a:rPr lang="en-GB" sz="3500" b="0" i="0" dirty="0">
                <a:effectLst/>
                <a:latin typeface="Arial" panose="020B0604020202020204" pitchFamily="34" charset="0"/>
                <a:cs typeface="Arial" panose="020B0604020202020204" pitchFamily="34" charset="0"/>
              </a:rPr>
              <a:t>Once the butterfly is ready to emerge, the case around the pupa splits open. At first, the wings are wet, soft and wrinkled so </a:t>
            </a:r>
            <a:r>
              <a:rPr lang="en-GB" sz="3500" dirty="0">
                <a:latin typeface="Arial" panose="020B0604020202020204" pitchFamily="34" charset="0"/>
                <a:cs typeface="Arial" panose="020B0604020202020204" pitchFamily="34" charset="0"/>
              </a:rPr>
              <a:t>the </a:t>
            </a:r>
            <a:r>
              <a:rPr lang="en-GB" sz="3500" b="0" i="0" dirty="0">
                <a:effectLst/>
                <a:latin typeface="Arial" panose="020B0604020202020204" pitchFamily="34" charset="0"/>
                <a:cs typeface="Arial" panose="020B0604020202020204" pitchFamily="34" charset="0"/>
              </a:rPr>
              <a:t>butterfly waits patiently for its wings to dry and become stronger. When it is ready, the butterfly flies away to find another butterfly to mate with and the cycle starts again. </a:t>
            </a:r>
            <a:endParaRPr lang="en-US" sz="35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DBEBA6-B0BD-4EA5-96C1-EE1305ED841D}"/>
              </a:ext>
            </a:extLst>
          </p:cNvPr>
          <p:cNvPicPr>
            <a:picLocks noChangeAspect="1"/>
          </p:cNvPicPr>
          <p:nvPr/>
        </p:nvPicPr>
        <p:blipFill>
          <a:blip r:embed="rId4"/>
          <a:stretch>
            <a:fillRect/>
          </a:stretch>
        </p:blipFill>
        <p:spPr>
          <a:xfrm>
            <a:off x="6216357" y="290512"/>
            <a:ext cx="5533822" cy="3529013"/>
          </a:xfrm>
          <a:prstGeom prst="rect">
            <a:avLst/>
          </a:prstGeom>
        </p:spPr>
      </p:pic>
      <p:pic>
        <p:nvPicPr>
          <p:cNvPr id="5" name="Audio 4">
            <a:hlinkClick r:id="" action="ppaction://media"/>
            <a:extLst>
              <a:ext uri="{FF2B5EF4-FFF2-40B4-BE49-F238E27FC236}">
                <a16:creationId xmlns:a16="http://schemas.microsoft.com/office/drawing/2014/main" id="{8CAF6BB4-4D0A-46CD-80D3-DEF0B63487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87144578"/>
      </p:ext>
    </p:extLst>
  </p:cSld>
  <p:clrMapOvr>
    <a:masterClrMapping/>
  </p:clrMapOvr>
  <mc:AlternateContent xmlns:mc="http://schemas.openxmlformats.org/markup-compatibility/2006">
    <mc:Choice xmlns:p14="http://schemas.microsoft.com/office/powerpoint/2010/main" Requires="p14">
      <p:transition spd="slow" p14:dur="2000" advTm="19793"/>
    </mc:Choice>
    <mc:Fallback>
      <p:transition spd="slow" advTm="19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1C602-3A85-4CC8-993F-5FB0E6B09EB1}"/>
              </a:ext>
            </a:extLst>
          </p:cNvPr>
          <p:cNvPicPr>
            <a:picLocks noChangeAspect="1"/>
          </p:cNvPicPr>
          <p:nvPr/>
        </p:nvPicPr>
        <p:blipFill>
          <a:blip r:embed="rId4"/>
          <a:stretch>
            <a:fillRect/>
          </a:stretch>
        </p:blipFill>
        <p:spPr>
          <a:xfrm>
            <a:off x="2580443" y="328982"/>
            <a:ext cx="7717937" cy="4481144"/>
          </a:xfrm>
          <a:prstGeom prst="rect">
            <a:avLst/>
          </a:prstGeom>
        </p:spPr>
      </p:pic>
      <p:sp>
        <p:nvSpPr>
          <p:cNvPr id="5" name="Rectangle 4">
            <a:extLst>
              <a:ext uri="{FF2B5EF4-FFF2-40B4-BE49-F238E27FC236}">
                <a16:creationId xmlns:a16="http://schemas.microsoft.com/office/drawing/2014/main" id="{CBB87740-C205-4D6B-9554-105A31324896}"/>
              </a:ext>
            </a:extLst>
          </p:cNvPr>
          <p:cNvSpPr/>
          <p:nvPr/>
        </p:nvSpPr>
        <p:spPr>
          <a:xfrm>
            <a:off x="3548866" y="5257774"/>
            <a:ext cx="6118917" cy="1107996"/>
          </a:xfrm>
          <a:prstGeom prst="rect">
            <a:avLst/>
          </a:prstGeom>
          <a:noFill/>
        </p:spPr>
        <p:txBody>
          <a:bodyPr wrap="squar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Metamorphosis</a:t>
            </a:r>
          </a:p>
        </p:txBody>
      </p:sp>
      <p:pic>
        <p:nvPicPr>
          <p:cNvPr id="7" name="Audio 6">
            <a:hlinkClick r:id="" action="ppaction://media"/>
            <a:extLst>
              <a:ext uri="{FF2B5EF4-FFF2-40B4-BE49-F238E27FC236}">
                <a16:creationId xmlns:a16="http://schemas.microsoft.com/office/drawing/2014/main" id="{0C852534-3A90-4729-A127-12544BE3E6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55553017"/>
      </p:ext>
    </p:extLst>
  </p:cSld>
  <p:clrMapOvr>
    <a:masterClrMapping/>
  </p:clrMapOvr>
  <mc:AlternateContent xmlns:mc="http://schemas.openxmlformats.org/markup-compatibility/2006">
    <mc:Choice xmlns:p14="http://schemas.microsoft.com/office/powerpoint/2010/main" Requires="p14">
      <p:transition spd="slow" p14:dur="2000" advTm="67053"/>
    </mc:Choice>
    <mc:Fallback>
      <p:transition spd="slow" advTm="67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201</Words>
  <Application>Microsoft Office PowerPoint</Application>
  <PresentationFormat>Widescreen</PresentationFormat>
  <Paragraphs>7</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Science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Bethany Browning</dc:creator>
  <cp:lastModifiedBy>Bethany Browning</cp:lastModifiedBy>
  <cp:revision>3</cp:revision>
  <dcterms:created xsi:type="dcterms:W3CDTF">2021-02-08T19:09:16Z</dcterms:created>
  <dcterms:modified xsi:type="dcterms:W3CDTF">2021-02-08T19:29:41Z</dcterms:modified>
</cp:coreProperties>
</file>