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2EEB9-AD94-4324-8CAE-8F0C37E2C49A}" v="29" dt="2021-02-25T12:34:19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A0AB-7934-4EA0-9601-9D4B8B487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D2DC6-9D67-47CE-B5EE-E181589A6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C8653-1201-4B3C-9D0E-19C6C25D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15D9B-2AE7-410E-981D-1CB1DE27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8C3E-34DA-4C46-8CFF-6064C78E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5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5E1C-049C-4BF7-938A-A743A008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9A759-6FDF-4FD7-A331-E6AA632B9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46455-74E2-4CE7-BCAA-E97CA858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F5B0-EA6F-40C9-83FA-FD2EC752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78E1-3B0F-47A1-819E-85D41DED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05E94-688A-4C26-B28B-9F5FDBFAE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0D58D-4CA1-412F-A6B9-E873DCB2A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A7F05-FE18-4AC5-9E34-0F0C7D12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321D-60D4-4BFC-8471-E33B7D12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F30BD-599D-432A-85F4-FBADEB50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0AA4-7097-407C-AFC3-C55F0A1C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8721-5719-4704-9BC2-463EC107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307DA-ED84-416C-A787-1BD1A6AB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0F6E-6D5C-4BFB-A814-9A356E63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46B6F-981A-45B4-A49A-890C3E4C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4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04C-66CD-4887-9632-BDF8D208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5CDC-4874-4F04-8D38-46C531B2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FD8DC-F8FD-4F77-8A47-B2CD3C2D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4CB02-33C4-461D-AACB-DE8A497D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9F4A-5586-4B68-8693-5052683F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8D05-8D00-4B25-8502-A47420F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CA07-BDE3-4A05-BBE5-67FCC15E5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C72-85A6-43A8-8D38-F3BB5E1A3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A830-0BE7-4905-8748-734BF4E8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F8EFE-F349-42A5-90C5-D98D2C8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563B8-56AC-4E93-B5DF-6AAD6698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4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549C-0B17-4E9E-8A7E-9640F01F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EFDD3-F392-46F8-8B53-B24F3288C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5651D-49E0-49D8-9EF7-669D5D3E5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CFA3E-D198-4DAA-A90D-1A184FD8B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2EC3E-789B-4875-AE51-C0CAD26A1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6EB6C-CE7C-4205-A1BB-F360E2F0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25C8B-FCDA-4BB0-BA36-D558AA66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9F00D-8C0C-4F3D-A5BD-2FB4B40A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2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F3E4-54D0-4F31-8998-5B381951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F65E-7A3F-443D-9589-A50EAAD0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79D11-932C-4788-9E5E-7ADAFECE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557D4-5945-49A6-8F6E-4A8F7DEF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1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C2944-110A-4243-8E96-FFD8290A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075B8-FC31-416D-BE28-EC20C82B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558B7-BA87-4E19-B1B2-C5DF6EA2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103D-8EF7-42E7-B65E-B9F1B763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66C9-62E0-4511-9109-59BC13FE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6D300-25B3-4B4E-9B1D-618DE93EF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58FE-A62C-4231-94BC-B740C316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FF95-D506-4EBF-AE4F-00561721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7C11D-2043-47F9-9C9D-3D0C06B9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1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3137-971F-44EF-B0F2-83B23E2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F4D12-6F48-45D1-BBF4-88D204EB9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7101C-4170-4F89-B178-9C56DDCDD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9390A-10E5-4A42-B307-08E7CC30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F1EF-1DAB-4231-82A6-4C4D38E9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96642-A9DB-4BCD-A600-811F8A47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7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5A48E-3328-4EC5-A880-773C720B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D249C-7512-430E-8CB2-EE2BF19C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7373-16CE-4CB2-85D4-765015019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D6CE-6BCE-4731-AD2E-83703021E1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040E-F3E9-4626-8549-FF31C24DD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07E8-60A2-4D94-8804-881E4565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8761-80E1-4B89-B029-7C16EEAF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7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image" Target="../media/image9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DE7E15-D4D6-4A13-A465-53B5EB63D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758" y="1730708"/>
            <a:ext cx="9144000" cy="2926352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endParaRPr lang="en-GB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2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understand how our knowledge of the past is made from a range of sources.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01687E-B4E1-4BC3-8279-ED1DB149E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3284" y="3549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CC4E-5205-4747-9198-FE7C7027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8" y="407656"/>
            <a:ext cx="10515600" cy="730028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9773-BAE7-48E4-BC5A-E31A295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8" y="14747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Roman		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person who lives in or comes from 					Rome in Italy.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Rome		A city in Italy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Legend		A story passed down by people 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					events and people in the past.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856295-5175-4026-B1BD-ED4A65D9C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0186" y="138046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F5966D-38CE-4709-B143-6362F4FCA9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0186" y="255004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645772-8F2F-4202-B224-C36A5AA22F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80428" y="4905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88EC-460E-4AB7-A7AC-645794D2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303952"/>
            <a:ext cx="10515600" cy="677873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Who were the Romans?</a:t>
            </a:r>
          </a:p>
        </p:txBody>
      </p:sp>
      <p:pic>
        <p:nvPicPr>
          <p:cNvPr id="1028" name="Picture 4" descr="Where is Italy">
            <a:extLst>
              <a:ext uri="{FF2B5EF4-FFF2-40B4-BE49-F238E27FC236}">
                <a16:creationId xmlns:a16="http://schemas.microsoft.com/office/drawing/2014/main" id="{FB4A4701-A780-41EA-941A-28C2B99E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6" y="1300918"/>
            <a:ext cx="4116572" cy="47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26A63-3A6D-4C0A-914A-C320F2DAD29C}"/>
              </a:ext>
            </a:extLst>
          </p:cNvPr>
          <p:cNvSpPr txBox="1"/>
          <p:nvPr/>
        </p:nvSpPr>
        <p:spPr>
          <a:xfrm>
            <a:off x="5510323" y="1982173"/>
            <a:ext cx="57690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Romans were one of the greatest and most important people in world history. 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began in the city of Rome in 753 BC and lasted for well over 1000 years. 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Romans lived in Rome, a city in the centre of the country of Italy. 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B725B5-0F8B-4B3F-B7F4-47C4438D4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4484" y="484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D06C-48D6-44FF-B7CB-33CE7143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343861"/>
            <a:ext cx="10515600" cy="528010"/>
          </a:xfrm>
        </p:spPr>
        <p:txBody>
          <a:bodyPr>
            <a:normAutofit fontScale="90000"/>
          </a:bodyPr>
          <a:lstStyle/>
          <a:p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How did Roman start?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6B335-D086-4809-8EE1-99DF75613220}"/>
              </a:ext>
            </a:extLst>
          </p:cNvPr>
          <p:cNvSpPr txBox="1"/>
          <p:nvPr/>
        </p:nvSpPr>
        <p:spPr>
          <a:xfrm>
            <a:off x="430619" y="1256221"/>
            <a:ext cx="9330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believe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legend of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two twins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Romulus and Remus and they founded the city of Rome in 750</a:t>
            </a:r>
            <a:r>
              <a:rPr lang="en-GB" sz="2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bc</a:t>
            </a:r>
            <a:r>
              <a:rPr lang="en-GB" sz="2000" cap="smal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Romulus Remus Twins">
            <a:extLst>
              <a:ext uri="{FF2B5EF4-FFF2-40B4-BE49-F238E27FC236}">
                <a16:creationId xmlns:a16="http://schemas.microsoft.com/office/drawing/2014/main" id="{CF1A80C9-CFB5-4148-87B0-042332DD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3" y="2135239"/>
            <a:ext cx="4399885" cy="39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0C7C2-BCEB-4CB2-8288-B535E622DEDC}"/>
              </a:ext>
            </a:extLst>
          </p:cNvPr>
          <p:cNvSpPr txBox="1"/>
          <p:nvPr/>
        </p:nvSpPr>
        <p:spPr>
          <a:xfrm>
            <a:off x="7152834" y="6160196"/>
            <a:ext cx="4309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read the legend together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35EC6B-82CB-4FE1-BFE7-1434F0317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7766" y="4079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614E16-8CA3-4233-84D0-9E2E8AE454F5}"/>
              </a:ext>
            </a:extLst>
          </p:cNvPr>
          <p:cNvSpPr txBox="1"/>
          <p:nvPr/>
        </p:nvSpPr>
        <p:spPr>
          <a:xfrm>
            <a:off x="5131094" y="1605407"/>
            <a:ext cx="7072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5F7C2C-C65D-4068-8631-52782F6ED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8" y="198318"/>
            <a:ext cx="4795284" cy="28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261CC1-BE9F-4DFB-B5E4-4006345F42EF}"/>
              </a:ext>
            </a:extLst>
          </p:cNvPr>
          <p:cNvSpPr txBox="1"/>
          <p:nvPr/>
        </p:nvSpPr>
        <p:spPr>
          <a:xfrm>
            <a:off x="5330454" y="497411"/>
            <a:ext cx="4034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the god of Mars. The legend says that he was the father of Romulus and Remus.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19A0B7D-5744-4AE4-A278-356AC8C76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8" y="3184768"/>
            <a:ext cx="4795284" cy="367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A1567-7C8F-4026-94CF-A25EE79BEE8B}"/>
              </a:ext>
            </a:extLst>
          </p:cNvPr>
          <p:cNvSpPr txBox="1"/>
          <p:nvPr/>
        </p:nvSpPr>
        <p:spPr>
          <a:xfrm>
            <a:off x="5330454" y="3012496"/>
            <a:ext cx="61890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Rhea Silvia was their mother. She fell in love with Mars. Her uncle,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Amulius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was king got very angry.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 made her promise that she would never have children, because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Amulius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did not want anyone else to be king.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D0BCD8-938E-4E88-BDF6-A54FA951E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3854" y="79575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72716-75F1-4A3D-BB13-6801D661B1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4942" y="4172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CB44E-1411-41CA-A350-762BC8DC2FA0}"/>
              </a:ext>
            </a:extLst>
          </p:cNvPr>
          <p:cNvSpPr txBox="1"/>
          <p:nvPr/>
        </p:nvSpPr>
        <p:spPr>
          <a:xfrm>
            <a:off x="5705218" y="427777"/>
            <a:ext cx="5303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Rhea didn’t listen to her uncle and had twin boys. She was sent to prison and the babies were sent away in a basket on the River Tiber.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BBB24EE-CC7F-4637-BD14-493A96C91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4572" r="2427" b="15674"/>
          <a:stretch/>
        </p:blipFill>
        <p:spPr bwMode="auto">
          <a:xfrm>
            <a:off x="547024" y="585186"/>
            <a:ext cx="4514074" cy="27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ndytoad.files.wordpress.com/2011/01/romulus-remus-and-their-nursemaid-jacques-laurent-agasse-www-jacques-laurent-agasse.jpeg">
            <a:extLst>
              <a:ext uri="{FF2B5EF4-FFF2-40B4-BE49-F238E27FC236}">
                <a16:creationId xmlns:a16="http://schemas.microsoft.com/office/drawing/2014/main" id="{3EC72D90-5203-46A4-B5E1-D87D9201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2" r="1388"/>
          <a:stretch/>
        </p:blipFill>
        <p:spPr bwMode="auto">
          <a:xfrm>
            <a:off x="621452" y="3673556"/>
            <a:ext cx="4205729" cy="28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D265E-8FBB-436C-AA0F-00DFCCD00D51}"/>
              </a:ext>
            </a:extLst>
          </p:cNvPr>
          <p:cNvSpPr txBox="1"/>
          <p:nvPr/>
        </p:nvSpPr>
        <p:spPr>
          <a:xfrm>
            <a:off x="5705218" y="4016430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They were found by a wolf who took care of them.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957A2A-25E8-4ECF-8F12-383E7D29A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8242" y="152931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0D4CF8-B657-44CC-A8FF-9260D52E7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8651" y="4742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83D2EB-3FE2-4341-9BBB-CB399795F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2" y="120095"/>
            <a:ext cx="2028676" cy="241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B994D-1701-41F9-94DC-2A30913CD811}"/>
              </a:ext>
            </a:extLst>
          </p:cNvPr>
          <p:cNvSpPr txBox="1"/>
          <p:nvPr/>
        </p:nvSpPr>
        <p:spPr>
          <a:xfrm>
            <a:off x="2804005" y="247417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shepherd found the twins. He and his wife looked after them until they became grown ups.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69745-7FB3-4EDA-9219-3519F9D8EC6E}"/>
              </a:ext>
            </a:extLst>
          </p:cNvPr>
          <p:cNvSpPr txBox="1"/>
          <p:nvPr/>
        </p:nvSpPr>
        <p:spPr>
          <a:xfrm>
            <a:off x="4898951" y="3505944"/>
            <a:ext cx="6097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day, the boys found out what had happened to them so they killed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Amulius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They decided to each build a city. 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romecabs.com/blog/wp-content/uploads/2012/07/IMG_2886.jpg">
            <a:extLst>
              <a:ext uri="{FF2B5EF4-FFF2-40B4-BE49-F238E27FC236}">
                <a16:creationId xmlns:a16="http://schemas.microsoft.com/office/drawing/2014/main" id="{AADFE35A-AE55-4E75-A2BF-DD1CF9178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b="4954"/>
          <a:stretch/>
        </p:blipFill>
        <p:spPr bwMode="auto">
          <a:xfrm>
            <a:off x="525766" y="3256512"/>
            <a:ext cx="3839443" cy="2745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431581-232F-4DD5-8104-877CD4A7E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3195" y="74642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3E2D8A-C510-4AFE-8BE8-284BC924F2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7888" y="4857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asd.k12.wi.us/Staff/loritzamy/Student%20webpages/World%20Hour%208/romulus.jpg">
            <a:extLst>
              <a:ext uri="{FF2B5EF4-FFF2-40B4-BE49-F238E27FC236}">
                <a16:creationId xmlns:a16="http://schemas.microsoft.com/office/drawing/2014/main" id="{C202C308-A9A2-41B7-A186-C84F6332A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7463"/>
          <a:stretch/>
        </p:blipFill>
        <p:spPr bwMode="auto">
          <a:xfrm>
            <a:off x="377273" y="230410"/>
            <a:ext cx="3950178" cy="3450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28BFBAD-060B-4EA8-B47D-1D1A6A6F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755" y="834433"/>
            <a:ext cx="556883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latin typeface="Arial" panose="020B0604020202020204" pitchFamily="34" charset="0"/>
              </a:rPr>
              <a:t>Romulus built his one on the top of the hills and Remus on the bottom.</a:t>
            </a:r>
          </a:p>
          <a:p>
            <a:endParaRPr lang="en-GB" altLang="en-US" sz="2400" dirty="0">
              <a:latin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</a:rPr>
              <a:t>Remus was jealous of Romulus’s town and they had a fight.</a:t>
            </a:r>
          </a:p>
          <a:p>
            <a:endParaRPr lang="en-GB" altLang="en-US" sz="2400" dirty="0">
              <a:latin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</a:rPr>
              <a:t>Romulus killed Remus and went to build his city. He named his city Rome, after himself.</a:t>
            </a:r>
            <a:endParaRPr lang="en-GB" alt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EA667D-38FF-453C-8A73-DB014E4A9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3" y="3984402"/>
            <a:ext cx="436267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7E3BE5-4455-4E96-821D-8EABA7886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6930" y="3945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9437DF8-0497-4C23-BA82-3ED719B1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82" y="1036451"/>
            <a:ext cx="99707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latin typeface="Arial" panose="020B0604020202020204" pitchFamily="34" charset="0"/>
              </a:rPr>
              <a:t>Now it’s your turn</a:t>
            </a:r>
          </a:p>
          <a:p>
            <a:endParaRPr lang="en-GB" altLang="en-US" sz="2400" dirty="0">
              <a:latin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</a:rPr>
              <a:t>After reading and sharing this legend with someone at home you can try to retell by acting it out.  Can people at home help you to do this? </a:t>
            </a:r>
          </a:p>
          <a:p>
            <a:endParaRPr lang="en-GB" altLang="en-US" sz="2400" dirty="0">
              <a:latin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</a:rPr>
              <a:t>Which part will you be? What kind of actions and voices will you use?</a:t>
            </a:r>
          </a:p>
          <a:p>
            <a:endParaRPr lang="en-GB" alt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730EBF-1D94-4D30-A053-ABD5387F2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405" y="3538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406</Words>
  <Application>Microsoft Office PowerPoint</Application>
  <PresentationFormat>Widescreen</PresentationFormat>
  <Paragraphs>38</Paragraphs>
  <Slides>9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Key vocabulary</vt:lpstr>
      <vt:lpstr>Who were the Romans?</vt:lpstr>
      <vt:lpstr>How did Roman start?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Wibeka Conroy</cp:lastModifiedBy>
  <cp:revision>13</cp:revision>
  <dcterms:created xsi:type="dcterms:W3CDTF">2021-02-25T10:18:34Z</dcterms:created>
  <dcterms:modified xsi:type="dcterms:W3CDTF">2021-02-25T12:35:08Z</dcterms:modified>
</cp:coreProperties>
</file>