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70" r:id="rId7"/>
    <p:sldId id="271" r:id="rId8"/>
    <p:sldId id="272" r:id="rId9"/>
    <p:sldId id="261" r:id="rId10"/>
    <p:sldId id="27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C4B976-0031-1BCD-7428-D5C321A60674}" v="15" dt="2021-02-01T12:59:47.451"/>
    <p1510:client id="{10B2055D-2A84-A4CA-B561-B18EB1FD3108}" v="423" dt="2021-02-01T11:12:58.002"/>
    <p1510:client id="{13DD796F-5B67-CB4E-12B3-63FC09412FF8}" v="135" dt="2021-02-01T12:55:39.874"/>
    <p1510:client id="{27EBD95D-0631-5D06-D194-880FAB0E7D50}" v="421" dt="2021-02-01T13:24:59.032"/>
    <p1510:client id="{6804F9EA-9555-234F-8DFB-9FD415CE53DD}" v="3" dt="2021-02-01T16:08:29.039"/>
    <p1510:client id="{7579755C-A283-46AA-D44E-3214B2FC56AA}" v="2021" dt="2021-02-01T12:24:55.830"/>
    <p1510:client id="{7680ABE5-1700-B35F-0E89-86558A743078}" v="127" dt="2021-02-01T16:06:15.582"/>
    <p1510:client id="{7A80D682-C55B-404F-C626-C13E0A7C7EC7}" v="335" dt="2021-02-01T08:59:50.488"/>
    <p1510:client id="{7D2F63A0-ABA3-F634-E2E4-FE19D920D6FE}" v="88" dt="2021-02-01T15:18:33.449"/>
    <p1510:client id="{A9B2901A-6B17-AA2E-E5ED-7674A20A30A2}" v="27" dt="2021-02-01T13:51:46.908"/>
    <p1510:client id="{B06245E3-A265-0CC6-FA07-F62F8124BFCF}" v="660" dt="2021-02-01T11:24:57.871"/>
    <p1510:client id="{BE2C156E-3FBE-4423-BAAE-2C34C7C5B907}" v="171" dt="2021-01-29T12:13:14.171"/>
    <p1510:client id="{DA320808-092D-F794-53BE-52FB82F8BEAD}" v="16" dt="2021-01-29T13:05:09.9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p:transition spd="slow" advClick="0" advTm="25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p:transition spd="slow" advClick="0" advTm="25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p:transition spd="slow" advClick="0" advTm="25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p:transition spd="slow" advClick="0" advTm="25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p:transition spd="slow" advClick="0" advTm="25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p:transition spd="slow" advClick="0" advTm="25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p:transition spd="slow" advClick="0" advTm="25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p:transition spd="slow" advClick="0" advTm="25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p:transition spd="slow" advClick="0" advTm="25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p:transition spd="slow" advClick="0" advTm="25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p:transition spd="slow" advClick="0" advTm="25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25000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en.m.wikipedia.org/wiki/1970s_in_music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jpeg"/><Relationship Id="rId5" Type="http://schemas.openxmlformats.org/officeDocument/2006/relationships/hyperlink" Target="https://en.wikipedia.org/wiki/Elvis_Christmas" TargetMode="External"/><Relationship Id="rId10" Type="http://schemas.openxmlformats.org/officeDocument/2006/relationships/image" Target="../media/image1.png"/><Relationship Id="rId4" Type="http://schemas.openxmlformats.org/officeDocument/2006/relationships/image" Target="../media/image2.jpeg"/><Relationship Id="rId9" Type="http://schemas.openxmlformats.org/officeDocument/2006/relationships/hyperlink" Target="https://en.wikipedia.org/wiki/Queen_Foreve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en.wikipedia.org/wiki/Fisher_Electronics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jpeg"/><Relationship Id="rId5" Type="http://schemas.openxmlformats.org/officeDocument/2006/relationships/hyperlink" Target="http://pochp.wordpress.com/2012/05/18/unbelievable-vinyl-record-tricks-video/" TargetMode="Externa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4500" y="1505879"/>
            <a:ext cx="9144000" cy="3235864"/>
          </a:xfrm>
        </p:spPr>
        <p:txBody>
          <a:bodyPr>
            <a:normAutofit fontScale="90000"/>
          </a:bodyPr>
          <a:lstStyle/>
          <a:p>
            <a:r>
              <a:rPr lang="en-US" sz="4800">
                <a:latin typeface="Comic Sans MS"/>
                <a:cs typeface="Calibri Light"/>
              </a:rPr>
              <a:t/>
            </a:r>
            <a:br>
              <a:rPr lang="en-US" sz="4800">
                <a:latin typeface="Comic Sans MS"/>
                <a:cs typeface="Calibri Light"/>
              </a:rPr>
            </a:br>
            <a:r>
              <a:rPr lang="en-US" sz="4800">
                <a:latin typeface="Comic Sans MS"/>
                <a:cs typeface="Calibri Light"/>
              </a:rPr>
              <a:t/>
            </a:r>
            <a:br>
              <a:rPr lang="en-US" sz="4800">
                <a:latin typeface="Comic Sans MS"/>
                <a:cs typeface="Calibri Light"/>
              </a:rPr>
            </a:br>
            <a:r>
              <a:rPr lang="en-US" sz="4800">
                <a:latin typeface="Comic Sans MS"/>
                <a:cs typeface="Calibri Light"/>
              </a:rPr>
              <a:t/>
            </a:r>
            <a:br>
              <a:rPr lang="en-US" sz="4800">
                <a:latin typeface="Comic Sans MS"/>
                <a:cs typeface="Calibri Light"/>
              </a:rPr>
            </a:br>
            <a:r>
              <a:rPr lang="en-US" sz="4800">
                <a:latin typeface="Comic Sans MS"/>
                <a:cs typeface="Calibri Light"/>
              </a:rPr>
              <a:t/>
            </a:r>
            <a:br>
              <a:rPr lang="en-US" sz="4800">
                <a:latin typeface="Comic Sans MS"/>
                <a:cs typeface="Calibri Light"/>
              </a:rPr>
            </a:br>
            <a:r>
              <a:rPr lang="en-US" sz="4800">
                <a:latin typeface="Comic Sans MS"/>
                <a:cs typeface="Calibri Light"/>
              </a:rPr>
              <a:t>Hello everyone hope you are all well today</a:t>
            </a:r>
            <a:r>
              <a:rPr lang="en-US">
                <a:latin typeface="Comic Sans MS"/>
                <a:cs typeface="Calibri Light"/>
              </a:rPr>
              <a:t>?</a:t>
            </a:r>
            <a:br>
              <a:rPr lang="en-US">
                <a:latin typeface="Comic Sans MS"/>
                <a:cs typeface="Calibri Light"/>
              </a:rPr>
            </a:br>
            <a:endParaRPr lang="en-US">
              <a:latin typeface="Comic Sans MS"/>
              <a:cs typeface="Calibri Light"/>
            </a:endParaRPr>
          </a:p>
        </p:txBody>
      </p:sp>
      <p:pic>
        <p:nvPicPr>
          <p:cNvPr id="3" name="hello today music">
            <a:hlinkClick r:id="" action="ppaction://media"/>
            <a:extLst>
              <a:ext uri="{FF2B5EF4-FFF2-40B4-BE49-F238E27FC236}">
                <a16:creationId xmlns:a16="http://schemas.microsoft.com/office/drawing/2014/main" id="{90D80D11-3652-49F0-BE32-46FC027E1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371441" y="1151686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814278"/>
      </p:ext>
    </p:extLst>
  </p:cSld>
  <p:clrMapOvr>
    <a:masterClrMapping/>
  </p:clrMapOvr>
  <p:transition spd="slow" advClick="0" advTm="25000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D2A96-80D4-4122-90CD-533DE7810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800" dirty="0">
                <a:latin typeface="Comic Sans MS"/>
                <a:cs typeface="Calibri Light"/>
              </a:rPr>
              <a:t>Music History in the 1970s here are some of the different musicians </a:t>
            </a:r>
          </a:p>
        </p:txBody>
      </p:sp>
      <p:pic>
        <p:nvPicPr>
          <p:cNvPr id="9" name="Picture 8" descr="A picture containing photo, person, person, holding&#10;&#10;Description automatically generated">
            <a:extLst>
              <a:ext uri="{FF2B5EF4-FFF2-40B4-BE49-F238E27FC236}">
                <a16:creationId xmlns:a16="http://schemas.microsoft.com/office/drawing/2014/main" id="{9AEF8778-BE0C-4221-8B88-8EBDE06A528C}"/>
              </a:ext>
            </a:extLst>
          </p:cNvPr>
          <p:cNvPicPr>
            <a:picLocks noGrp="1" noChangeAspect="1"/>
          </p:cNvPicPr>
          <p:nvPr/>
        </p:nvPicPr>
        <p:blipFill>
          <a:blip r:embed="rId4" cstate="print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35721" y="2414841"/>
            <a:ext cx="1883614" cy="1864564"/>
          </a:xfrm>
          <a:prstGeom prst="rect">
            <a:avLst/>
          </a:prstGeom>
        </p:spPr>
      </p:pic>
      <p:pic>
        <p:nvPicPr>
          <p:cNvPr id="23" name="Picture 2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9AD6333-7DFD-46F1-B4D2-E9D4DD4100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637198" y="2217903"/>
            <a:ext cx="1905000" cy="1841500"/>
          </a:xfrm>
        </p:spPr>
      </p:pic>
      <p:pic>
        <p:nvPicPr>
          <p:cNvPr id="21" name="Picture 20" descr="A close up of a womans face&#10;&#10;Description automatically generated">
            <a:extLst>
              <a:ext uri="{FF2B5EF4-FFF2-40B4-BE49-F238E27FC236}">
                <a16:creationId xmlns:a16="http://schemas.microsoft.com/office/drawing/2014/main" id="{08FBB9AC-B14B-4D37-BF11-5C68C2799577}"/>
              </a:ext>
            </a:extLst>
          </p:cNvPr>
          <p:cNvPicPr>
            <a:picLocks noGrp="1" noChangeAspect="1"/>
          </p:cNvPicPr>
          <p:nvPr/>
        </p:nvPicPr>
        <p:blipFill>
          <a:blip r:embed="rId8" cstate="print">
            <a:extLs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749200" y="3474004"/>
            <a:ext cx="2276655" cy="22766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D3B6BE-39E5-4057-95B8-25B642EE5C8F}"/>
              </a:ext>
            </a:extLst>
          </p:cNvPr>
          <p:cNvSpPr txBox="1"/>
          <p:nvPr/>
        </p:nvSpPr>
        <p:spPr>
          <a:xfrm rot="-10800000" flipV="1">
            <a:off x="8635042" y="4518638"/>
            <a:ext cx="19093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cs typeface="Calibri"/>
              </a:rPr>
              <a:t>Stevie</a:t>
            </a:r>
            <a:r>
              <a:rPr lang="en-US" dirty="0">
                <a:cs typeface="Calibri"/>
              </a:rPr>
              <a:t>  </a:t>
            </a:r>
            <a:r>
              <a:rPr lang="en-US" dirty="0">
                <a:latin typeface="Comic Sans MS"/>
                <a:cs typeface="Calibri"/>
              </a:rPr>
              <a:t>Wonder</a:t>
            </a:r>
          </a:p>
        </p:txBody>
      </p:sp>
      <p:pic>
        <p:nvPicPr>
          <p:cNvPr id="4" name="music history">
            <a:hlinkClick r:id="" action="ppaction://media"/>
            <a:extLst>
              <a:ext uri="{FF2B5EF4-FFF2-40B4-BE49-F238E27FC236}">
                <a16:creationId xmlns:a16="http://schemas.microsoft.com/office/drawing/2014/main" id="{72DAED6D-5FB8-4599-829F-C7A14C0BA4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529592" y="1813045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16959"/>
      </p:ext>
    </p:extLst>
  </p:cSld>
  <p:clrMapOvr>
    <a:masterClrMapping/>
  </p:clrMapOvr>
  <p:transition spd="slow" advClick="0" advTm="14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89174-C329-4D9E-8F20-D1C1CB973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8483"/>
            <a:ext cx="10515600" cy="951752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Comic Sans MS"/>
                <a:cs typeface="Calibri Light"/>
              </a:rPr>
              <a:t/>
            </a:r>
            <a:br>
              <a:rPr lang="en-US" sz="5400" dirty="0">
                <a:latin typeface="Comic Sans MS"/>
                <a:cs typeface="Calibri Light"/>
              </a:rPr>
            </a:br>
            <a:r>
              <a:rPr lang="en-US" sz="5400" dirty="0">
                <a:latin typeface="Comic Sans MS"/>
                <a:cs typeface="Calibri Light"/>
              </a:rPr>
              <a:t/>
            </a:r>
            <a:br>
              <a:rPr lang="en-US" sz="5400" dirty="0">
                <a:latin typeface="Comic Sans MS"/>
                <a:cs typeface="Calibri Light"/>
              </a:rPr>
            </a:br>
            <a:r>
              <a:rPr lang="en-US" sz="5400" dirty="0">
                <a:latin typeface="Comic Sans MS"/>
                <a:cs typeface="Calibri Light"/>
              </a:rPr>
              <a:t/>
            </a:r>
            <a:br>
              <a:rPr lang="en-US" sz="5400" dirty="0">
                <a:latin typeface="Comic Sans MS"/>
                <a:cs typeface="Calibri Light"/>
              </a:rPr>
            </a:br>
            <a:r>
              <a:rPr lang="en-US" sz="4800" dirty="0">
                <a:latin typeface="Comic Sans MS"/>
                <a:cs typeface="Calibri Light"/>
              </a:rPr>
              <a:t>Today we are going to learn about music history that was recorded and played in the 1970s decade. We will also learn about the different meanings of the musical notes.</a:t>
            </a:r>
            <a:endParaRPr lang="en-US" sz="4800" dirty="0">
              <a:latin typeface="Comic Sans MS"/>
            </a:endParaRPr>
          </a:p>
        </p:txBody>
      </p:sp>
      <p:pic>
        <p:nvPicPr>
          <p:cNvPr id="4" name="musical notes">
            <a:hlinkClick r:id="" action="ppaction://media"/>
            <a:extLst>
              <a:ext uri="{FF2B5EF4-FFF2-40B4-BE49-F238E27FC236}">
                <a16:creationId xmlns:a16="http://schemas.microsoft.com/office/drawing/2014/main" id="{8862EFA0-B5EB-4762-9E31-7688822B2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213290" y="648479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08126"/>
      </p:ext>
    </p:extLst>
  </p:cSld>
  <p:clrMapOvr>
    <a:masterClrMapping/>
  </p:clrMapOvr>
  <p:transition spd="slow" advClick="0" advTm="2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95E9D8-E000-4428-8F9C-0BF74FEF8BA6}"/>
              </a:ext>
            </a:extLst>
          </p:cNvPr>
          <p:cNvSpPr txBox="1"/>
          <p:nvPr/>
        </p:nvSpPr>
        <p:spPr>
          <a:xfrm>
            <a:off x="1561382" y="900023"/>
            <a:ext cx="8968595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latin typeface="Comic Sans MS"/>
              </a:rPr>
              <a:t>In this lesson we will take a trip </a:t>
            </a:r>
            <a:r>
              <a:rPr lang="en-US" sz="4800" dirty="0" smtClean="0">
                <a:latin typeface="Comic Sans MS"/>
              </a:rPr>
              <a:t>through history using </a:t>
            </a:r>
            <a:r>
              <a:rPr lang="en-US" sz="4800" dirty="0">
                <a:latin typeface="Comic Sans MS"/>
              </a:rPr>
              <a:t>famous people who made the different styles of </a:t>
            </a:r>
            <a:r>
              <a:rPr lang="en-US" sz="4800" dirty="0" smtClean="0">
                <a:latin typeface="Comic Sans MS"/>
              </a:rPr>
              <a:t>music, </a:t>
            </a:r>
            <a:r>
              <a:rPr lang="en-US" sz="4800" dirty="0">
                <a:latin typeface="Comic Sans MS"/>
              </a:rPr>
              <a:t>that are still listened to today by thousands of people all around the world.  </a:t>
            </a:r>
          </a:p>
        </p:txBody>
      </p:sp>
      <p:pic>
        <p:nvPicPr>
          <p:cNvPr id="3" name="lesson world">
            <a:hlinkClick r:id="" action="ppaction://media"/>
            <a:extLst>
              <a:ext uri="{FF2B5EF4-FFF2-40B4-BE49-F238E27FC236}">
                <a16:creationId xmlns:a16="http://schemas.microsoft.com/office/drawing/2014/main" id="{87E5E35B-2DA7-4C20-9051-C5B00EAF0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630234" y="159649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68908"/>
      </p:ext>
    </p:extLst>
  </p:cSld>
  <p:clrMapOvr>
    <a:masterClrMapping/>
  </p:clrMapOvr>
  <p:transition spd="slow" advClick="0" advTm="2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379FF5-5C35-4729-904E-BE0C0ABE97E7}"/>
              </a:ext>
            </a:extLst>
          </p:cNvPr>
          <p:cNvSpPr txBox="1"/>
          <p:nvPr/>
        </p:nvSpPr>
        <p:spPr>
          <a:xfrm>
            <a:off x="1302588" y="598098"/>
            <a:ext cx="991750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4800">
              <a:latin typeface="Comic Sans M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69DB7A-52CD-4820-9D35-E9B082CB5956}"/>
              </a:ext>
            </a:extLst>
          </p:cNvPr>
          <p:cNvSpPr txBox="1"/>
          <p:nvPr/>
        </p:nvSpPr>
        <p:spPr>
          <a:xfrm>
            <a:off x="1302590" y="123646"/>
            <a:ext cx="9601198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Comic Sans MS"/>
                <a:cs typeface="Calibri"/>
              </a:rPr>
              <a:t>There were many different </a:t>
            </a:r>
            <a:r>
              <a:rPr lang="en-US" sz="4000" dirty="0" smtClean="0">
                <a:latin typeface="Comic Sans MS"/>
                <a:cs typeface="Calibri"/>
              </a:rPr>
              <a:t>styles </a:t>
            </a:r>
            <a:r>
              <a:rPr lang="en-US" sz="4000" dirty="0">
                <a:latin typeface="Comic Sans MS"/>
                <a:cs typeface="Calibri"/>
              </a:rPr>
              <a:t>of music in the 1970s here are a few of the different types. Funk, Soul, R&amp;B,  Pop, Hard Rock, Soft Rock and Disco. These all had a place in the music world in the 1970s.</a:t>
            </a:r>
          </a:p>
        </p:txBody>
      </p:sp>
      <p:pic>
        <p:nvPicPr>
          <p:cNvPr id="5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id="{17B2726A-65B0-4E45-8DC7-FA30D152261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017" y="4166109"/>
            <a:ext cx="2219325" cy="1228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9B613B-C0BE-40BD-B701-FCDC32E2CA8B}"/>
              </a:ext>
            </a:extLst>
          </p:cNvPr>
          <p:cNvSpPr txBox="1"/>
          <p:nvPr/>
        </p:nvSpPr>
        <p:spPr>
          <a:xfrm>
            <a:off x="1114784" y="5600520"/>
            <a:ext cx="124795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Soul Music </a:t>
            </a:r>
          </a:p>
        </p:txBody>
      </p:sp>
      <p:pic>
        <p:nvPicPr>
          <p:cNvPr id="8" name="Picture 8" descr="A close up of a person&#10;&#10;Description automatically generated">
            <a:extLst>
              <a:ext uri="{FF2B5EF4-FFF2-40B4-BE49-F238E27FC236}">
                <a16:creationId xmlns:a16="http://schemas.microsoft.com/office/drawing/2014/main" id="{A2BFEBDC-4783-42C1-90A6-BA540B5940E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94579" y="4381770"/>
            <a:ext cx="2042125" cy="13006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43E09B-267A-468B-9D7D-DF994484851A}"/>
              </a:ext>
            </a:extLst>
          </p:cNvPr>
          <p:cNvSpPr txBox="1"/>
          <p:nvPr/>
        </p:nvSpPr>
        <p:spPr>
          <a:xfrm>
            <a:off x="4997570" y="5773947"/>
            <a:ext cx="143486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  Funk Music </a:t>
            </a:r>
          </a:p>
        </p:txBody>
      </p:sp>
      <p:pic>
        <p:nvPicPr>
          <p:cNvPr id="3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378F242-8A67-4D0A-802C-C8A6092848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02925" y="3637472"/>
            <a:ext cx="2286000" cy="20415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D4EBDA-4451-4CA7-98A1-CAA1C663302B}"/>
              </a:ext>
            </a:extLst>
          </p:cNvPr>
          <p:cNvSpPr txBox="1"/>
          <p:nvPr/>
        </p:nvSpPr>
        <p:spPr>
          <a:xfrm>
            <a:off x="8419381" y="5860211"/>
            <a:ext cx="20674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Hard Rock Music</a:t>
            </a:r>
          </a:p>
        </p:txBody>
      </p:sp>
      <p:pic>
        <p:nvPicPr>
          <p:cNvPr id="13" name="different styles">
            <a:hlinkClick r:id="" action="ppaction://media"/>
            <a:extLst>
              <a:ext uri="{FF2B5EF4-FFF2-40B4-BE49-F238E27FC236}">
                <a16:creationId xmlns:a16="http://schemas.microsoft.com/office/drawing/2014/main" id="{624AB27C-FE18-4F21-A120-96426562A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96875" y="620084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15190"/>
      </p:ext>
    </p:extLst>
  </p:cSld>
  <p:clrMapOvr>
    <a:masterClrMapping/>
  </p:clrMapOvr>
  <p:transition spd="slow" advClick="0" advTm="2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id="{72B6554B-18FE-455D-9405-F58FE56C4F5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3734" y="2814637"/>
            <a:ext cx="2219325" cy="1228725"/>
          </a:xfrm>
          <a:prstGeom prst="rect">
            <a:avLst/>
          </a:prstGeom>
        </p:spPr>
      </p:pic>
      <p:pic>
        <p:nvPicPr>
          <p:cNvPr id="5" name="the supremes. stoned love. original version.">
            <a:hlinkClick r:id="" action="ppaction://media"/>
            <a:extLst>
              <a:ext uri="{FF2B5EF4-FFF2-40B4-BE49-F238E27FC236}">
                <a16:creationId xmlns:a16="http://schemas.microsoft.com/office/drawing/2014/main" id="{7F090803-F3BF-46B3-B2B8-9612BE14F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42043" y="4573496"/>
            <a:ext cx="457082" cy="45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03185"/>
      </p:ext>
    </p:extLst>
  </p:cSld>
  <p:clrMapOvr>
    <a:masterClrMapping/>
  </p:clrMapOvr>
  <p:transition spd="slow" advClick="0" advTm="2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3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A close up of a person&#10;&#10;Description automatically generated">
            <a:extLst>
              <a:ext uri="{FF2B5EF4-FFF2-40B4-BE49-F238E27FC236}">
                <a16:creationId xmlns:a16="http://schemas.microsoft.com/office/drawing/2014/main" id="{80A68D61-C21C-4218-BF10-05A6129BAFE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3938" y="2469581"/>
            <a:ext cx="2042125" cy="1300612"/>
          </a:xfrm>
          <a:prstGeom prst="rect">
            <a:avLst/>
          </a:prstGeom>
        </p:spPr>
      </p:pic>
      <p:pic>
        <p:nvPicPr>
          <p:cNvPr id="5" name="Earth, Wind &amp; Fire - Boogie Wonderland (Official Video)">
            <a:hlinkClick r:id="" action="ppaction://media"/>
            <a:extLst>
              <a:ext uri="{FF2B5EF4-FFF2-40B4-BE49-F238E27FC236}">
                <a16:creationId xmlns:a16="http://schemas.microsoft.com/office/drawing/2014/main" id="{958D938D-D889-4259-9A9B-AA4896D492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500837" y="4400969"/>
            <a:ext cx="600854" cy="45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17866"/>
      </p:ext>
    </p:extLst>
  </p:cSld>
  <p:clrMapOvr>
    <a:masterClrMapping/>
  </p:clrMapOvr>
  <p:transition spd="slow" advClick="0" advTm="2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8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2F933B6-B11D-4F76-AE44-44CA2F754EA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93567" y="1710907"/>
            <a:ext cx="2990490" cy="2674188"/>
          </a:xfrm>
          <a:prstGeom prst="rect">
            <a:avLst/>
          </a:prstGeom>
        </p:spPr>
      </p:pic>
      <p:pic>
        <p:nvPicPr>
          <p:cNvPr id="5" name="Queen - We Will Rock You (Official Video)">
            <a:hlinkClick r:id="" action="ppaction://media"/>
            <a:extLst>
              <a:ext uri="{FF2B5EF4-FFF2-40B4-BE49-F238E27FC236}">
                <a16:creationId xmlns:a16="http://schemas.microsoft.com/office/drawing/2014/main" id="{8008996A-9D96-4D99-B171-4A669C0DC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889026" y="4746025"/>
            <a:ext cx="500213" cy="39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84512"/>
      </p:ext>
    </p:extLst>
  </p:cSld>
  <p:clrMapOvr>
    <a:masterClrMapping/>
  </p:clrMapOvr>
  <p:transition spd="slow" advClick="0" advTm="2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3E4C6E-B0D8-44D3-BA11-9A811343CDD2}"/>
              </a:ext>
            </a:extLst>
          </p:cNvPr>
          <p:cNvSpPr txBox="1"/>
          <p:nvPr/>
        </p:nvSpPr>
        <p:spPr>
          <a:xfrm>
            <a:off x="1201948" y="80513"/>
            <a:ext cx="10046897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omic Sans MS"/>
                <a:cs typeface="Calibri"/>
              </a:rPr>
              <a:t>In the 70s there were different ways of listening to music like using the a radio and by playing vinyl records. </a:t>
            </a:r>
            <a:r>
              <a:rPr lang="en-US" sz="3600" dirty="0" smtClean="0">
                <a:latin typeface="Comic Sans MS"/>
                <a:cs typeface="Calibri"/>
              </a:rPr>
              <a:t>What </a:t>
            </a:r>
            <a:r>
              <a:rPr lang="en-US" sz="3600" dirty="0">
                <a:latin typeface="Comic Sans MS"/>
                <a:cs typeface="Calibri"/>
              </a:rPr>
              <a:t>is a vinyl record?. This is what  they looked like and your played them on a record player This is what a record player looked like at this time.</a:t>
            </a:r>
          </a:p>
        </p:txBody>
      </p:sp>
      <p:pic>
        <p:nvPicPr>
          <p:cNvPr id="3" name="Picture 3" descr="A picture containing device&#10;&#10;Description automatically generated">
            <a:extLst>
              <a:ext uri="{FF2B5EF4-FFF2-40B4-BE49-F238E27FC236}">
                <a16:creationId xmlns:a16="http://schemas.microsoft.com/office/drawing/2014/main" id="{5BE34D61-AB9F-43C6-8073-AA220EFACE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201947" y="4118329"/>
            <a:ext cx="2743200" cy="2244436"/>
          </a:xfrm>
          <a:prstGeom prst="rect">
            <a:avLst/>
          </a:prstGeom>
        </p:spPr>
      </p:pic>
      <p:pic>
        <p:nvPicPr>
          <p:cNvPr id="6" name="Picture 6" descr="A picture containing indoor, cabinet, stereo, oven&#10;&#10;Description automatically generated">
            <a:extLst>
              <a:ext uri="{FF2B5EF4-FFF2-40B4-BE49-F238E27FC236}">
                <a16:creationId xmlns:a16="http://schemas.microsoft.com/office/drawing/2014/main" id="{8FE61E27-6DFB-430E-9926-898169EDF0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815532" y="4211847"/>
            <a:ext cx="2743200" cy="2057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FFFDDE-112A-4E5F-B042-D06FE98BC2F6}"/>
              </a:ext>
            </a:extLst>
          </p:cNvPr>
          <p:cNvSpPr txBox="1"/>
          <p:nvPr/>
        </p:nvSpPr>
        <p:spPr>
          <a:xfrm>
            <a:off x="8045570" y="6262777"/>
            <a:ext cx="19236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   </a:t>
            </a:r>
            <a:r>
              <a:rPr lang="en-US" dirty="0">
                <a:latin typeface="Comic Sans MS"/>
                <a:cs typeface="Calibri"/>
              </a:rPr>
              <a:t>Record Player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06AB87-8E78-4AB4-A75C-2FB718EE9B0B}"/>
              </a:ext>
            </a:extLst>
          </p:cNvPr>
          <p:cNvSpPr txBox="1"/>
          <p:nvPr/>
        </p:nvSpPr>
        <p:spPr>
          <a:xfrm>
            <a:off x="1876784" y="6376899"/>
            <a:ext cx="15067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omic Sans MS"/>
                <a:cs typeface="Calibri"/>
              </a:rPr>
              <a:t>Vinyl record</a:t>
            </a:r>
            <a:endParaRPr lang="en-US">
              <a:latin typeface="Comic Sans MS"/>
            </a:endParaRPr>
          </a:p>
        </p:txBody>
      </p:sp>
      <p:pic>
        <p:nvPicPr>
          <p:cNvPr id="4" name="vinyl record">
            <a:hlinkClick r:id="" action="ppaction://media"/>
            <a:extLst>
              <a:ext uri="{FF2B5EF4-FFF2-40B4-BE49-F238E27FC236}">
                <a16:creationId xmlns:a16="http://schemas.microsoft.com/office/drawing/2014/main" id="{27B1F0BF-F23B-47C0-849D-6CF9B9315F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587101" y="4501611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87588"/>
      </p:ext>
    </p:extLst>
  </p:cSld>
  <p:clrMapOvr>
    <a:masterClrMapping/>
  </p:clrMapOvr>
  <p:transition spd="slow" advClick="0" advTm="2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</TotalTime>
  <Words>229</Words>
  <Application>Microsoft Office PowerPoint</Application>
  <PresentationFormat>Widescreen</PresentationFormat>
  <Paragraphs>12</Paragraphs>
  <Slides>10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office theme</vt:lpstr>
      <vt:lpstr>    Hello everyone hope you are all well today? </vt:lpstr>
      <vt:lpstr>Music History in the 1970s here are some of the different musicians </vt:lpstr>
      <vt:lpstr>   Today we are going to learn about music history that was recorded and played in the 1970s decade. We will also learn about the different meanings of the musical notes.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Watson, Craig</cp:lastModifiedBy>
  <cp:revision>536</cp:revision>
  <dcterms:created xsi:type="dcterms:W3CDTF">2021-01-29T12:07:52Z</dcterms:created>
  <dcterms:modified xsi:type="dcterms:W3CDTF">2021-02-02T13:55:00Z</dcterms:modified>
</cp:coreProperties>
</file>