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F061A-B5F1-493E-98CC-E36E7D2F2900}" v="7" dt="2021-01-11T16:38:5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4B128-30B7-49E9-89AF-A0406B499CC5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3CB19-17FC-462A-B808-9384BC816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23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7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3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0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3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1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B8EA-2049-4012-8EE5-74FFDAC43C6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281C9-24AF-42ED-958F-F4F60392E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3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3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place key events on a timeline in chronological order.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A30CDA-7FE3-4BBE-B66B-CCCFF1A95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1416" y="38517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02EC2-8A3D-4F9B-9BE5-F5F21EDD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have been learning about Ancient Mesopotamia.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place the following events from Ancient Mesopotamia on a timeline in chronological order.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Remember chronological order means they have to be in the correct time order. Starting from the earliest date.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82F576-36FF-49D6-8AE1-DD37012D7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2531" y="41700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Key events from Ancient Mesopotamia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39E618-41A9-4A1D-BC0E-0783FE42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3300 B.C.-  Writing was made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5000 B.C.- the city was built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1754 B.C- the code of Hammurabi.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539 B.C- Numbers were made. </a:t>
            </a:r>
          </a:p>
          <a:p>
            <a:pPr marL="0" indent="0">
              <a:buNone/>
            </a:pPr>
            <a:endParaRPr lang="en-GB" sz="8800" dirty="0"/>
          </a:p>
          <a:p>
            <a:pPr marL="0" indent="0">
              <a:buNone/>
            </a:pPr>
            <a:endParaRPr lang="en-GB" sz="72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B29AA0-B668-46E0-AA22-D1B5377A4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98270" y="959333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CF824F-1DC8-47B6-8F1B-3DAAD6F147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28904" y="1669084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BAAE14-579E-4096-84A9-D59DC7FCCC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25704" y="2227056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0462C7-784A-4E60-ACCA-FFBA0549C0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3183" y="2932527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A7F516-D4C4-4B9E-A64A-2DD4B05EC5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65234" y="35197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09BE3-524D-41E6-8701-066C44EAE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EB9A62-1B4A-4CDD-B74F-AF3E39225958}"/>
              </a:ext>
            </a:extLst>
          </p:cNvPr>
          <p:cNvCxnSpPr>
            <a:cxnSpLocks/>
          </p:cNvCxnSpPr>
          <p:nvPr/>
        </p:nvCxnSpPr>
        <p:spPr>
          <a:xfrm>
            <a:off x="6096000" y="785191"/>
            <a:ext cx="0" cy="5707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F8F218-F75D-4515-905F-AAE9B24515A0}"/>
              </a:ext>
            </a:extLst>
          </p:cNvPr>
          <p:cNvSpPr txBox="1"/>
          <p:nvPr/>
        </p:nvSpPr>
        <p:spPr>
          <a:xfrm>
            <a:off x="6103400" y="810799"/>
            <a:ext cx="291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5000 B.C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F2FC6-9697-4ECB-9927-4255D99920D3}"/>
              </a:ext>
            </a:extLst>
          </p:cNvPr>
          <p:cNvSpPr txBox="1"/>
          <p:nvPr/>
        </p:nvSpPr>
        <p:spPr>
          <a:xfrm>
            <a:off x="6609521" y="5823432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ED355-BB73-415C-92DC-F90E086B4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63900" y="805069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FD19C1-4230-4F09-B5C8-476377991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1787" y="70626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BC7ACB-8C02-4E9D-855A-1D14BADE34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07640" y="6176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93</Words>
  <Application>Microsoft Office PowerPoint</Application>
  <PresentationFormat>Widescreen</PresentationFormat>
  <Paragraphs>14</Paragraphs>
  <Slides>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To place key events on a timeline in chronological order.</vt:lpstr>
      <vt:lpstr>PowerPoint Presentation</vt:lpstr>
      <vt:lpstr>Key events from Ancient Mesopotamia </vt:lpstr>
      <vt:lpstr>Time line</vt:lpstr>
    </vt:vector>
  </TitlesOfParts>
  <Company>Moorside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objective: to place key events on a timeline in chronological order.</dc:title>
  <dc:creator>Cook, Sarah</dc:creator>
  <cp:lastModifiedBy>Burns, Rachel</cp:lastModifiedBy>
  <cp:revision>16</cp:revision>
  <cp:lastPrinted>2021-01-14T14:27:29Z</cp:lastPrinted>
  <dcterms:created xsi:type="dcterms:W3CDTF">2020-12-02T10:45:59Z</dcterms:created>
  <dcterms:modified xsi:type="dcterms:W3CDTF">2021-01-14T14:27:31Z</dcterms:modified>
</cp:coreProperties>
</file>