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685A3-D865-4BDE-AD21-1FFE04559A92}" v="446" dt="2021-02-19T15:02:35.971"/>
    <p1510:client id="{328C63D5-46A6-44BC-B5D4-E176CDFFD651}" v="15" dt="2021-02-19T15:33:36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3396" y="3911571"/>
            <a:ext cx="9144000" cy="2387600"/>
          </a:xfrm>
        </p:spPr>
        <p:txBody>
          <a:bodyPr/>
          <a:lstStyle/>
          <a:p>
            <a:r>
              <a:rPr lang="en-US" dirty="0">
                <a:cs typeface="Calibri Light"/>
              </a:rPr>
              <a:t>Let's find out about owls.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owl, bird of prey, bird, different&#10;&#10;Description automatically generated">
            <a:extLst>
              <a:ext uri="{FF2B5EF4-FFF2-40B4-BE49-F238E27FC236}">
                <a16:creationId xmlns:a16="http://schemas.microsoft.com/office/drawing/2014/main" id="{67866DEE-00DA-4886-BB58-468C14AD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9" y="417829"/>
            <a:ext cx="10938293" cy="44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6C0A-4E6B-4D35-A30A-E6E05BC12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0075" y="-1249901"/>
            <a:ext cx="9144000" cy="2387600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do they look like?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2509D-DA46-4CA8-B816-96049EA28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943" y="5729887"/>
            <a:ext cx="1084052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Look at the different parts an owl has. </a:t>
            </a:r>
          </a:p>
          <a:p>
            <a:r>
              <a:rPr lang="en-US" sz="3200" dirty="0">
                <a:cs typeface="Calibri"/>
              </a:rPr>
              <a:t>Can you find all the parts in the photo of an owl?</a:t>
            </a:r>
            <a:endParaRPr lang="en-US" sz="320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EFA890D-A79C-4E03-A594-152DB190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38844"/>
            <a:ext cx="5129841" cy="4348989"/>
          </a:xfrm>
          <a:prstGeom prst="rect">
            <a:avLst/>
          </a:prstGeom>
        </p:spPr>
      </p:pic>
      <p:pic>
        <p:nvPicPr>
          <p:cNvPr id="5" name="Picture 5" descr="A picture containing bird, bird of prey&#10;&#10;Description automatically generated">
            <a:extLst>
              <a:ext uri="{FF2B5EF4-FFF2-40B4-BE49-F238E27FC236}">
                <a16:creationId xmlns:a16="http://schemas.microsoft.com/office/drawing/2014/main" id="{BB9DEF0F-C898-4331-AAA5-CAB47405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61" y="1242161"/>
            <a:ext cx="5503652" cy="40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6C0A-4E6B-4D35-A30A-E6E05BC12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0075" y="-1249901"/>
            <a:ext cx="9144000" cy="2387600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do they look like?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2509D-DA46-4CA8-B816-96049EA28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26" y="5931170"/>
            <a:ext cx="1084052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They can be all different shapes, sizes and </a:t>
            </a:r>
            <a:r>
              <a:rPr lang="en-US" sz="3200" dirty="0" err="1">
                <a:cs typeface="Calibri"/>
              </a:rPr>
              <a:t>colours</a:t>
            </a:r>
            <a:r>
              <a:rPr lang="en-US" sz="3200" dirty="0">
                <a:cs typeface="Calibri"/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C0BAC7-641E-44FF-9699-66436FA1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2" y="1113503"/>
            <a:ext cx="2622417" cy="4114800"/>
          </a:xfrm>
          <a:prstGeom prst="rect">
            <a:avLst/>
          </a:prstGeom>
        </p:spPr>
      </p:pic>
      <p:pic>
        <p:nvPicPr>
          <p:cNvPr id="5" name="Picture 5" descr="A picture containing bird, owl, bird of prey, close&#10;&#10;Description automatically generated">
            <a:extLst>
              <a:ext uri="{FF2B5EF4-FFF2-40B4-BE49-F238E27FC236}">
                <a16:creationId xmlns:a16="http://schemas.microsoft.com/office/drawing/2014/main" id="{911E2A2E-D6DB-42EE-9E41-111E5ACA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551" y="1117465"/>
            <a:ext cx="2743200" cy="413424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F088EB-5E64-461E-9C8C-FBB4F9169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306" y="1132554"/>
            <a:ext cx="2743200" cy="4132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6891703-D9E2-474A-B2B7-F4128FAA1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912" y="1112808"/>
            <a:ext cx="24549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2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6C0A-4E6B-4D35-A30A-E6E05BC12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0075" y="-1249901"/>
            <a:ext cx="9144000" cy="2387600"/>
          </a:xfrm>
        </p:spPr>
        <p:txBody>
          <a:bodyPr/>
          <a:lstStyle/>
          <a:p>
            <a:r>
              <a:rPr lang="en-US">
                <a:cs typeface="Calibri Light"/>
              </a:rPr>
              <a:t>Where do they live?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2509D-DA46-4CA8-B816-96049EA28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26" y="5931170"/>
            <a:ext cx="1084052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a typeface="+mn-lt"/>
                <a:cs typeface="+mn-lt"/>
              </a:rPr>
              <a:t>They look for shelter in buildings, sheds, holes in trees in parks and woods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endParaRPr lang="en-US" sz="3200" dirty="0"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AC983FA-67FA-40F7-AA43-81DE42F1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1140653"/>
            <a:ext cx="2743200" cy="4116619"/>
          </a:xfrm>
          <a:prstGeom prst="rect">
            <a:avLst/>
          </a:prstGeom>
        </p:spPr>
      </p:pic>
      <p:pic>
        <p:nvPicPr>
          <p:cNvPr id="8" name="Picture 8" descr="A picture containing bird, bird of prey, owl, indoor&#10;&#10;Description automatically generated">
            <a:extLst>
              <a:ext uri="{FF2B5EF4-FFF2-40B4-BE49-F238E27FC236}">
                <a16:creationId xmlns:a16="http://schemas.microsoft.com/office/drawing/2014/main" id="{116941A0-EBEF-4188-BFEB-9C68E34D5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36" y="1141952"/>
            <a:ext cx="3490822" cy="408526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D5DD82E-D839-4040-A150-2244AB837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383" y="1141562"/>
            <a:ext cx="27224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7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Let's find out about owls.</vt:lpstr>
      <vt:lpstr>What do they look like?</vt:lpstr>
      <vt:lpstr>What do they look like?</vt:lpstr>
      <vt:lpstr>Where do they live?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Nikki</dc:creator>
  <cp:lastModifiedBy>Harris, Nikki</cp:lastModifiedBy>
  <cp:revision>71</cp:revision>
  <dcterms:created xsi:type="dcterms:W3CDTF">2021-02-19T14:17:50Z</dcterms:created>
  <dcterms:modified xsi:type="dcterms:W3CDTF">2021-02-22T09:23:54Z</dcterms:modified>
</cp:coreProperties>
</file>