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61" r:id="rId6"/>
    <p:sldId id="262" r:id="rId7"/>
    <p:sldId id="265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36" y="1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56B34-49AA-414F-8393-80576DB9F543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02983-4FA8-4854-8459-DDBD3512C7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99878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56B34-49AA-414F-8393-80576DB9F543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02983-4FA8-4854-8459-DDBD3512C7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16930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56B34-49AA-414F-8393-80576DB9F543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02983-4FA8-4854-8459-DDBD3512C7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2222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56B34-49AA-414F-8393-80576DB9F543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02983-4FA8-4854-8459-DDBD3512C7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4621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56B34-49AA-414F-8393-80576DB9F543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02983-4FA8-4854-8459-DDBD3512C7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2519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56B34-49AA-414F-8393-80576DB9F543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02983-4FA8-4854-8459-DDBD3512C7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9788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56B34-49AA-414F-8393-80576DB9F543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02983-4FA8-4854-8459-DDBD3512C7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6904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56B34-49AA-414F-8393-80576DB9F543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02983-4FA8-4854-8459-DDBD3512C7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3706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56B34-49AA-414F-8393-80576DB9F543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02983-4FA8-4854-8459-DDBD3512C7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4675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56B34-49AA-414F-8393-80576DB9F543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02983-4FA8-4854-8459-DDBD3512C7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90525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56B34-49AA-414F-8393-80576DB9F543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02983-4FA8-4854-8459-DDBD3512C7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1498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C56B34-49AA-414F-8393-80576DB9F543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602983-4FA8-4854-8459-DDBD3512C7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7818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bc.co.uk/bitesize/articles/zc3v6g8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u="sng" dirty="0" smtClean="0"/>
              <a:t>Learning intention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performing poetry</a:t>
            </a:r>
            <a:br>
              <a:rPr lang="en-GB" dirty="0" smtClean="0"/>
            </a:br>
            <a:r>
              <a:rPr lang="en-GB" dirty="0" smtClean="0"/>
              <a:t>poetic devices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21112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u="sng" dirty="0" smtClean="0"/>
              <a:t>Poetic devices</a:t>
            </a:r>
            <a:endParaRPr lang="en-GB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80928"/>
            <a:ext cx="8229600" cy="3345235"/>
          </a:xfrm>
        </p:spPr>
        <p:txBody>
          <a:bodyPr>
            <a:normAutofit/>
          </a:bodyPr>
          <a:lstStyle/>
          <a:p>
            <a:r>
              <a:rPr lang="en-GB" dirty="0" smtClean="0"/>
              <a:t>We are going to read and listen to a few poems today.</a:t>
            </a:r>
          </a:p>
          <a:p>
            <a:r>
              <a:rPr lang="en-GB" dirty="0" smtClean="0"/>
              <a:t>We will then look at one of the </a:t>
            </a:r>
            <a:r>
              <a:rPr lang="en-GB" b="1" dirty="0" smtClean="0"/>
              <a:t>Poetic Devices </a:t>
            </a:r>
            <a:r>
              <a:rPr lang="en-GB" dirty="0" smtClean="0"/>
              <a:t>that are used to make poetry exciting and interesting to write, read, listen to and perform.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1114"/>
          <a:stretch/>
        </p:blipFill>
        <p:spPr bwMode="auto">
          <a:xfrm>
            <a:off x="3203848" y="1268760"/>
            <a:ext cx="3028156" cy="13737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170406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is a Poetic Device?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A poetic device is a </a:t>
            </a:r>
            <a:r>
              <a:rPr lang="en-GB" b="1" dirty="0" smtClean="0"/>
              <a:t>device</a:t>
            </a:r>
            <a:r>
              <a:rPr lang="en-GB" dirty="0" smtClean="0"/>
              <a:t> </a:t>
            </a:r>
            <a:r>
              <a:rPr lang="en-GB" dirty="0" smtClean="0">
                <a:solidFill>
                  <a:srgbClr val="FF0000"/>
                </a:solidFill>
              </a:rPr>
              <a:t>(tool, trick or technique)</a:t>
            </a:r>
            <a:r>
              <a:rPr lang="en-GB" dirty="0" smtClean="0"/>
              <a:t> that is used to make poetry interesting and exciting.</a:t>
            </a:r>
          </a:p>
          <a:p>
            <a:r>
              <a:rPr lang="en-GB" dirty="0" smtClean="0"/>
              <a:t>For example:</a:t>
            </a:r>
          </a:p>
          <a:p>
            <a:r>
              <a:rPr lang="en-GB" dirty="0" smtClean="0"/>
              <a:t>Rhyme</a:t>
            </a:r>
          </a:p>
          <a:p>
            <a:r>
              <a:rPr lang="en-GB" dirty="0" smtClean="0"/>
              <a:t>Rhythm</a:t>
            </a:r>
          </a:p>
          <a:p>
            <a:r>
              <a:rPr lang="en-GB" dirty="0" smtClean="0"/>
              <a:t>Alliteration</a:t>
            </a:r>
          </a:p>
          <a:p>
            <a:r>
              <a:rPr lang="en-GB" dirty="0" smtClean="0"/>
              <a:t>Onomatopoeia (bang, crash, screech-words that are spelt like they sound!))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191708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Alliteration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5184576"/>
          </a:xfrm>
        </p:spPr>
        <p:txBody>
          <a:bodyPr>
            <a:normAutofit fontScale="70000" lnSpcReduction="20000"/>
          </a:bodyPr>
          <a:lstStyle/>
          <a:p>
            <a:endParaRPr lang="en-GB" dirty="0" smtClean="0"/>
          </a:p>
          <a:p>
            <a:r>
              <a:rPr lang="en-GB" dirty="0" smtClean="0"/>
              <a:t>Alliteration is when the start of one word is the same sound as the start of another word.</a:t>
            </a:r>
          </a:p>
          <a:p>
            <a:r>
              <a:rPr lang="en-GB" dirty="0" smtClean="0"/>
              <a:t>Examples: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sz="4000" b="1" dirty="0" smtClean="0"/>
              <a:t>Sammy the slimy slug, slowly slid by.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The </a:t>
            </a:r>
            <a:r>
              <a:rPr lang="en-GB" sz="4600" b="1" dirty="0" smtClean="0"/>
              <a:t>‘s’</a:t>
            </a:r>
            <a:r>
              <a:rPr lang="en-GB" dirty="0" smtClean="0"/>
              <a:t> sound is repeated.</a:t>
            </a:r>
          </a:p>
          <a:p>
            <a:pPr marL="0" indent="0">
              <a:buNone/>
            </a:pPr>
            <a:r>
              <a:rPr lang="en-GB" dirty="0" smtClean="0"/>
              <a:t>Follow the link to </a:t>
            </a:r>
          </a:p>
          <a:p>
            <a:pPr marL="0" indent="0">
              <a:buNone/>
            </a:pPr>
            <a:r>
              <a:rPr lang="en-GB" dirty="0" smtClean="0">
                <a:hlinkClick r:id="rId2"/>
              </a:rPr>
              <a:t>https://www.bbc.co.uk/bitesize/articles/zc3v6g8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Watch the two videos to see examples of alliteration and see poet </a:t>
            </a:r>
            <a:r>
              <a:rPr lang="en-GB" dirty="0"/>
              <a:t>Joseph </a:t>
            </a:r>
            <a:r>
              <a:rPr lang="en-GB" dirty="0" smtClean="0"/>
              <a:t>Coelho talk about poetic devices.</a:t>
            </a:r>
          </a:p>
          <a:p>
            <a:pPr marL="0" indent="0">
              <a:buNone/>
            </a:pPr>
            <a:r>
              <a:rPr lang="en-GB" dirty="0" smtClean="0"/>
              <a:t>To find out about alliteration, start </a:t>
            </a:r>
            <a:r>
              <a:rPr lang="en-GB" dirty="0"/>
              <a:t>watching at 1 minute and 18 seconds and finish at around 3 minutes and 17 seconds</a:t>
            </a:r>
            <a:r>
              <a:rPr lang="en-GB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590171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600" dirty="0" smtClean="0"/>
              <a:t>Look at this poem. Listen as I read. Can you hear the alliteration?</a:t>
            </a:r>
            <a:endParaRPr lang="en-GB" sz="36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080" y="1772816"/>
            <a:ext cx="8280920" cy="47641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547916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600" dirty="0" smtClean="0"/>
              <a:t>Look at this poem. Listen as I read. Can you hear the alliteration?</a:t>
            </a:r>
            <a:endParaRPr lang="en-GB" sz="36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632" y="1772816"/>
            <a:ext cx="8280920" cy="47641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" name="Straight Connector 6"/>
          <p:cNvCxnSpPr/>
          <p:nvPr/>
        </p:nvCxnSpPr>
        <p:spPr>
          <a:xfrm>
            <a:off x="1259632" y="2852936"/>
            <a:ext cx="2664296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325092" y="3356992"/>
            <a:ext cx="533514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2316796" y="3861048"/>
            <a:ext cx="2014512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259632" y="4869160"/>
            <a:ext cx="1739528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2999160" y="5373216"/>
            <a:ext cx="2664296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15213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Task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rgbClr val="FF0000"/>
            </a:solidFill>
          </a:ln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GB" dirty="0"/>
              <a:t>Read back the </a:t>
            </a:r>
            <a:r>
              <a:rPr lang="en-GB" dirty="0" smtClean="0"/>
              <a:t>poem.. Notice the alliteration.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dirty="0" smtClean="0"/>
              <a:t>Does it change the way you read the poem?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dirty="0" smtClean="0"/>
              <a:t>Try to read with expression which we have talked about before.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dirty="0" smtClean="0"/>
              <a:t>Now </a:t>
            </a:r>
            <a:r>
              <a:rPr lang="en-GB" dirty="0"/>
              <a:t>read the following poem.</a:t>
            </a:r>
            <a:endParaRPr lang="en-GB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GB" dirty="0" smtClean="0"/>
              <a:t>Try </a:t>
            </a:r>
            <a:r>
              <a:rPr lang="en-GB" dirty="0" err="1" smtClean="0"/>
              <a:t>useing</a:t>
            </a:r>
            <a:r>
              <a:rPr lang="en-GB" dirty="0" smtClean="0"/>
              <a:t> a happy voice, a sad voice or an angry voice.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316328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143000"/>
          </a:xfrm>
        </p:spPr>
        <p:txBody>
          <a:bodyPr>
            <a:noAutofit/>
          </a:bodyPr>
          <a:lstStyle/>
          <a:p>
            <a:r>
              <a:rPr lang="en-GB" sz="3200" dirty="0" smtClean="0"/>
              <a:t>Your turn. Read this poem. Can you find alliteration? Remember the words have to start with the same sound.</a:t>
            </a:r>
            <a:endParaRPr lang="en-GB" sz="3200" dirty="0"/>
          </a:p>
        </p:txBody>
      </p:sp>
      <p:sp>
        <p:nvSpPr>
          <p:cNvPr id="7" name="Rectangle 6"/>
          <p:cNvSpPr/>
          <p:nvPr/>
        </p:nvSpPr>
        <p:spPr>
          <a:xfrm>
            <a:off x="611560" y="2661692"/>
            <a:ext cx="7994848" cy="3863652"/>
          </a:xfrm>
          <a:prstGeom prst="rect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4633912"/>
            <a:ext cx="4032448" cy="206454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1800" dirty="0"/>
              <a:t> </a:t>
            </a:r>
          </a:p>
          <a:p>
            <a:pPr marL="0" indent="0">
              <a:buNone/>
            </a:pPr>
            <a:r>
              <a:rPr lang="en-GB" sz="1800" dirty="0"/>
              <a:t>The wild wind was howling </a:t>
            </a:r>
          </a:p>
          <a:p>
            <a:pPr marL="0" indent="0">
              <a:buNone/>
            </a:pPr>
            <a:r>
              <a:rPr lang="en-GB" sz="1800" dirty="0"/>
              <a:t>Between the dark green trees.</a:t>
            </a:r>
          </a:p>
          <a:p>
            <a:pPr marL="0" indent="0">
              <a:buNone/>
            </a:pPr>
            <a:r>
              <a:rPr lang="en-GB" sz="1800" dirty="0"/>
              <a:t>The silver moon was shining </a:t>
            </a:r>
          </a:p>
          <a:p>
            <a:pPr marL="0" indent="0">
              <a:buNone/>
            </a:pPr>
            <a:r>
              <a:rPr lang="en-GB" sz="1800" dirty="0"/>
              <a:t>As the clouds drifted in the breeze.</a:t>
            </a:r>
          </a:p>
          <a:p>
            <a:pPr marL="0" indent="0">
              <a:buNone/>
            </a:pPr>
            <a:r>
              <a:rPr lang="en-GB" sz="1800" dirty="0"/>
              <a:t> </a:t>
            </a:r>
          </a:p>
          <a:p>
            <a:pPr marL="0" indent="0">
              <a:buNone/>
            </a:pPr>
            <a:endParaRPr lang="en-GB" sz="180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5004048" y="2661692"/>
            <a:ext cx="3602360" cy="4032448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en-GB" dirty="0" smtClean="0"/>
              <a:t> </a:t>
            </a:r>
          </a:p>
          <a:p>
            <a:pPr marL="0" indent="0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en-GB" dirty="0" smtClean="0"/>
              <a:t> </a:t>
            </a:r>
          </a:p>
          <a:p>
            <a:pPr marL="0" indent="0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en-GB" dirty="0" smtClean="0"/>
              <a:t>The rain was driving down</a:t>
            </a:r>
          </a:p>
          <a:p>
            <a:pPr marL="0" indent="0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en-GB" dirty="0" smtClean="0"/>
              <a:t>Soaking the green grass below</a:t>
            </a:r>
          </a:p>
          <a:p>
            <a:pPr marL="0" indent="0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en-GB" dirty="0" smtClean="0"/>
              <a:t>Drenching the dark black feathers</a:t>
            </a:r>
          </a:p>
          <a:p>
            <a:pPr marL="0" indent="0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en-GB" dirty="0" smtClean="0"/>
              <a:t>Of a cold wet crow.</a:t>
            </a:r>
          </a:p>
          <a:p>
            <a:pPr marL="0" indent="0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en-GB" dirty="0" smtClean="0"/>
              <a:t> </a:t>
            </a:r>
          </a:p>
          <a:p>
            <a:pPr marL="0" indent="0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en-GB" dirty="0" smtClean="0"/>
              <a:t>Thunder crashed and crackled</a:t>
            </a:r>
          </a:p>
          <a:p>
            <a:pPr marL="0" indent="0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en-GB" dirty="0" smtClean="0"/>
              <a:t>Splitting the sky with white light</a:t>
            </a:r>
          </a:p>
          <a:p>
            <a:pPr marL="0" indent="0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en-GB" dirty="0" smtClean="0"/>
              <a:t>The brown owls started hooting</a:t>
            </a:r>
          </a:p>
          <a:p>
            <a:pPr marL="0" indent="0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en-GB" dirty="0" smtClean="0"/>
              <a:t>The call of a wild wet night.</a:t>
            </a:r>
          </a:p>
          <a:p>
            <a:pPr marL="0" indent="0">
              <a:lnSpc>
                <a:spcPct val="120000"/>
              </a:lnSpc>
              <a:buFont typeface="Arial" panose="020B0604020202020204" pitchFamily="34" charset="0"/>
              <a:buNone/>
            </a:pPr>
            <a:endParaRPr lang="en-GB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6064" y="3039739"/>
            <a:ext cx="2520280" cy="18614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349468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291</Words>
  <Application>Microsoft Office PowerPoint</Application>
  <PresentationFormat>On-screen Show (4:3)</PresentationFormat>
  <Paragraphs>50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Learning intention performing poetry poetic devices</vt:lpstr>
      <vt:lpstr>Poetic devices</vt:lpstr>
      <vt:lpstr>What is a Poetic Device?</vt:lpstr>
      <vt:lpstr>Alliteration </vt:lpstr>
      <vt:lpstr>Look at this poem. Listen as I read. Can you hear the alliteration?</vt:lpstr>
      <vt:lpstr>Look at this poem. Listen as I read. Can you hear the alliteration?</vt:lpstr>
      <vt:lpstr>Task</vt:lpstr>
      <vt:lpstr>Your turn. Read this poem. Can you find alliteration? Remember the words have to start with the same sound.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Learning intention performing poetry poetic devices</dc:title>
  <dc:creator>Wilkinson, Sean</dc:creator>
  <cp:lastModifiedBy>Wilkinson, Sean</cp:lastModifiedBy>
  <cp:revision>6</cp:revision>
  <dcterms:created xsi:type="dcterms:W3CDTF">2021-02-10T11:25:49Z</dcterms:created>
  <dcterms:modified xsi:type="dcterms:W3CDTF">2021-02-10T12:27:37Z</dcterms:modified>
</cp:coreProperties>
</file>