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66"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D427A55-AF4C-460C-992C-AAF4C4101044}"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B3ACE6-1E54-4F72-A314-DE5581DB23E8}" type="slidenum">
              <a:rPr lang="en-GB" smtClean="0"/>
              <a:t>‹#›</a:t>
            </a:fld>
            <a:endParaRPr lang="en-GB"/>
          </a:p>
        </p:txBody>
      </p:sp>
    </p:spTree>
    <p:extLst>
      <p:ext uri="{BB962C8B-B14F-4D97-AF65-F5344CB8AC3E}">
        <p14:creationId xmlns:p14="http://schemas.microsoft.com/office/powerpoint/2010/main" val="122016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427A55-AF4C-460C-992C-AAF4C4101044}"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B3ACE6-1E54-4F72-A314-DE5581DB23E8}" type="slidenum">
              <a:rPr lang="en-GB" smtClean="0"/>
              <a:t>‹#›</a:t>
            </a:fld>
            <a:endParaRPr lang="en-GB"/>
          </a:p>
        </p:txBody>
      </p:sp>
    </p:spTree>
    <p:extLst>
      <p:ext uri="{BB962C8B-B14F-4D97-AF65-F5344CB8AC3E}">
        <p14:creationId xmlns:p14="http://schemas.microsoft.com/office/powerpoint/2010/main" val="3488420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427A55-AF4C-460C-992C-AAF4C4101044}"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B3ACE6-1E54-4F72-A314-DE5581DB23E8}" type="slidenum">
              <a:rPr lang="en-GB" smtClean="0"/>
              <a:t>‹#›</a:t>
            </a:fld>
            <a:endParaRPr lang="en-GB"/>
          </a:p>
        </p:txBody>
      </p:sp>
    </p:spTree>
    <p:extLst>
      <p:ext uri="{BB962C8B-B14F-4D97-AF65-F5344CB8AC3E}">
        <p14:creationId xmlns:p14="http://schemas.microsoft.com/office/powerpoint/2010/main" val="3179024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427A55-AF4C-460C-992C-AAF4C4101044}"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B3ACE6-1E54-4F72-A314-DE5581DB23E8}" type="slidenum">
              <a:rPr lang="en-GB" smtClean="0"/>
              <a:t>‹#›</a:t>
            </a:fld>
            <a:endParaRPr lang="en-GB"/>
          </a:p>
        </p:txBody>
      </p:sp>
    </p:spTree>
    <p:extLst>
      <p:ext uri="{BB962C8B-B14F-4D97-AF65-F5344CB8AC3E}">
        <p14:creationId xmlns:p14="http://schemas.microsoft.com/office/powerpoint/2010/main" val="151017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D427A55-AF4C-460C-992C-AAF4C4101044}" type="datetimeFigureOut">
              <a:rPr lang="en-GB" smtClean="0"/>
              <a:t>24/02/2021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B3ACE6-1E54-4F72-A314-DE5581DB23E8}" type="slidenum">
              <a:rPr lang="en-GB" smtClean="0"/>
              <a:t>‹#›</a:t>
            </a:fld>
            <a:endParaRPr lang="en-GB"/>
          </a:p>
        </p:txBody>
      </p:sp>
    </p:spTree>
    <p:extLst>
      <p:ext uri="{BB962C8B-B14F-4D97-AF65-F5344CB8AC3E}">
        <p14:creationId xmlns:p14="http://schemas.microsoft.com/office/powerpoint/2010/main" val="1178586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D427A55-AF4C-460C-992C-AAF4C4101044}" type="datetimeFigureOut">
              <a:rPr lang="en-GB" smtClean="0"/>
              <a:t>24/02/2021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B3ACE6-1E54-4F72-A314-DE5581DB23E8}" type="slidenum">
              <a:rPr lang="en-GB" smtClean="0"/>
              <a:t>‹#›</a:t>
            </a:fld>
            <a:endParaRPr lang="en-GB"/>
          </a:p>
        </p:txBody>
      </p:sp>
    </p:spTree>
    <p:extLst>
      <p:ext uri="{BB962C8B-B14F-4D97-AF65-F5344CB8AC3E}">
        <p14:creationId xmlns:p14="http://schemas.microsoft.com/office/powerpoint/2010/main" val="596249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D427A55-AF4C-460C-992C-AAF4C4101044}" type="datetimeFigureOut">
              <a:rPr lang="en-GB" smtClean="0"/>
              <a:t>24/02/2021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8B3ACE6-1E54-4F72-A314-DE5581DB23E8}" type="slidenum">
              <a:rPr lang="en-GB" smtClean="0"/>
              <a:t>‹#›</a:t>
            </a:fld>
            <a:endParaRPr lang="en-GB"/>
          </a:p>
        </p:txBody>
      </p:sp>
    </p:spTree>
    <p:extLst>
      <p:ext uri="{BB962C8B-B14F-4D97-AF65-F5344CB8AC3E}">
        <p14:creationId xmlns:p14="http://schemas.microsoft.com/office/powerpoint/2010/main" val="382894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D427A55-AF4C-460C-992C-AAF4C4101044}" type="datetimeFigureOut">
              <a:rPr lang="en-GB" smtClean="0"/>
              <a:t>24/02/2021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8B3ACE6-1E54-4F72-A314-DE5581DB23E8}" type="slidenum">
              <a:rPr lang="en-GB" smtClean="0"/>
              <a:t>‹#›</a:t>
            </a:fld>
            <a:endParaRPr lang="en-GB"/>
          </a:p>
        </p:txBody>
      </p:sp>
    </p:spTree>
    <p:extLst>
      <p:ext uri="{BB962C8B-B14F-4D97-AF65-F5344CB8AC3E}">
        <p14:creationId xmlns:p14="http://schemas.microsoft.com/office/powerpoint/2010/main" val="37192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27A55-AF4C-460C-992C-AAF4C4101044}" type="datetimeFigureOut">
              <a:rPr lang="en-GB" smtClean="0"/>
              <a:t>24/02/2021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8B3ACE6-1E54-4F72-A314-DE5581DB23E8}" type="slidenum">
              <a:rPr lang="en-GB" smtClean="0"/>
              <a:t>‹#›</a:t>
            </a:fld>
            <a:endParaRPr lang="en-GB"/>
          </a:p>
        </p:txBody>
      </p:sp>
    </p:spTree>
    <p:extLst>
      <p:ext uri="{BB962C8B-B14F-4D97-AF65-F5344CB8AC3E}">
        <p14:creationId xmlns:p14="http://schemas.microsoft.com/office/powerpoint/2010/main" val="2815612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427A55-AF4C-460C-992C-AAF4C4101044}" type="datetimeFigureOut">
              <a:rPr lang="en-GB" smtClean="0"/>
              <a:t>24/02/2021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B3ACE6-1E54-4F72-A314-DE5581DB23E8}" type="slidenum">
              <a:rPr lang="en-GB" smtClean="0"/>
              <a:t>‹#›</a:t>
            </a:fld>
            <a:endParaRPr lang="en-GB"/>
          </a:p>
        </p:txBody>
      </p:sp>
    </p:spTree>
    <p:extLst>
      <p:ext uri="{BB962C8B-B14F-4D97-AF65-F5344CB8AC3E}">
        <p14:creationId xmlns:p14="http://schemas.microsoft.com/office/powerpoint/2010/main" val="608160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427A55-AF4C-460C-992C-AAF4C4101044}" type="datetimeFigureOut">
              <a:rPr lang="en-GB" smtClean="0"/>
              <a:t>24/02/2021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B3ACE6-1E54-4F72-A314-DE5581DB23E8}" type="slidenum">
              <a:rPr lang="en-GB" smtClean="0"/>
              <a:t>‹#›</a:t>
            </a:fld>
            <a:endParaRPr lang="en-GB"/>
          </a:p>
        </p:txBody>
      </p:sp>
    </p:spTree>
    <p:extLst>
      <p:ext uri="{BB962C8B-B14F-4D97-AF65-F5344CB8AC3E}">
        <p14:creationId xmlns:p14="http://schemas.microsoft.com/office/powerpoint/2010/main" val="1373732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27A55-AF4C-460C-992C-AAF4C4101044}" type="datetimeFigureOut">
              <a:rPr lang="en-GB" smtClean="0"/>
              <a:t>24/02/2021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3ACE6-1E54-4F72-A314-DE5581DB23E8}" type="slidenum">
              <a:rPr lang="en-GB" smtClean="0"/>
              <a:t>‹#›</a:t>
            </a:fld>
            <a:endParaRPr lang="en-GB"/>
          </a:p>
        </p:txBody>
      </p:sp>
    </p:spTree>
    <p:extLst>
      <p:ext uri="{BB962C8B-B14F-4D97-AF65-F5344CB8AC3E}">
        <p14:creationId xmlns:p14="http://schemas.microsoft.com/office/powerpoint/2010/main" val="2469131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5.xml.rels><?xml version="1.0" encoding="UTF-8" standalone="yes"?>
<Relationships xmlns="http://schemas.openxmlformats.org/package/2006/relationships"><Relationship Id="rId3" Type="http://schemas.microsoft.com/office/2007/relationships/media" Target="../media/media6.mp3"/><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6.mp3"/></Relationships>
</file>

<file path=ppt/slides/_rels/slide6.xml.rels><?xml version="1.0" encoding="UTF-8" standalone="yes"?>
<Relationships xmlns="http://schemas.openxmlformats.org/package/2006/relationships"><Relationship Id="rId3" Type="http://schemas.microsoft.com/office/2007/relationships/media" Target="../media/media8.mp3"/><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8.mp3"/></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smtClean="0">
                <a:latin typeface="Arial" panose="020B0604020202020204" pitchFamily="34" charset="0"/>
                <a:cs typeface="Arial" panose="020B0604020202020204" pitchFamily="34" charset="0"/>
              </a:rPr>
              <a:t>Learning Intention - To learn about music from the 1980’s</a:t>
            </a:r>
            <a:endParaRPr lang="en-GB" sz="48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51108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Music from the 1980’s</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GB" dirty="0" smtClean="0">
                <a:latin typeface="Arial" panose="020B0604020202020204" pitchFamily="34" charset="0"/>
                <a:cs typeface="Arial" panose="020B0604020202020204" pitchFamily="34" charset="0"/>
              </a:rPr>
              <a:t>Last half term we looked at music from the 1970’s, listening to music from The Beatles, Queen and The Supremes.</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smtClean="0">
                <a:latin typeface="Arial" panose="020B0604020202020204" pitchFamily="34" charset="0"/>
                <a:cs typeface="Arial" panose="020B0604020202020204" pitchFamily="34" charset="0"/>
              </a:rPr>
              <a:t>This week we are going to move to the next decade and learn about music from the 1980’s.</a:t>
            </a:r>
            <a:endParaRPr lang="en-GB" dirty="0">
              <a:latin typeface="Arial" panose="020B0604020202020204" pitchFamily="34" charset="0"/>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1760" y="590005"/>
            <a:ext cx="609600" cy="609600"/>
          </a:xfrm>
          <a:prstGeom prst="rect">
            <a:avLst/>
          </a:prstGeom>
        </p:spPr>
      </p:pic>
    </p:spTree>
    <p:extLst>
      <p:ext uri="{BB962C8B-B14F-4D97-AF65-F5344CB8AC3E}">
        <p14:creationId xmlns:p14="http://schemas.microsoft.com/office/powerpoint/2010/main" val="2881136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Structure of the music	</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GB" dirty="0" smtClean="0">
                <a:latin typeface="Arial" panose="020B0604020202020204" pitchFamily="34" charset="0"/>
                <a:cs typeface="Arial" panose="020B0604020202020204" pitchFamily="34" charset="0"/>
              </a:rPr>
              <a:t>While we are listening to the music, I want you to think about the </a:t>
            </a:r>
            <a:r>
              <a:rPr lang="en-GB" b="1" dirty="0" smtClean="0">
                <a:latin typeface="Arial" panose="020B0604020202020204" pitchFamily="34" charset="0"/>
                <a:cs typeface="Arial" panose="020B0604020202020204" pitchFamily="34" charset="0"/>
              </a:rPr>
              <a:t>structure</a:t>
            </a:r>
            <a:r>
              <a:rPr lang="en-GB" dirty="0" smtClean="0">
                <a:latin typeface="Arial" panose="020B0604020202020204" pitchFamily="34" charset="0"/>
                <a:cs typeface="Arial" panose="020B0604020202020204" pitchFamily="34" charset="0"/>
              </a:rPr>
              <a:t> of the music.</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smtClean="0">
                <a:latin typeface="Arial" panose="020B0604020202020204" pitchFamily="34" charset="0"/>
                <a:cs typeface="Arial" panose="020B0604020202020204" pitchFamily="34" charset="0"/>
              </a:rPr>
              <a:t>This is the way the music is ‘built’ and the parts it has.</a:t>
            </a:r>
          </a:p>
          <a:p>
            <a:pPr marL="0" indent="0">
              <a:buNone/>
            </a:pPr>
            <a:r>
              <a:rPr lang="en-GB" dirty="0" smtClean="0">
                <a:latin typeface="Arial" panose="020B0604020202020204" pitchFamily="34" charset="0"/>
                <a:cs typeface="Arial" panose="020B0604020202020204" pitchFamily="34" charset="0"/>
              </a:rPr>
              <a:t>Is there a chorus? </a:t>
            </a:r>
          </a:p>
          <a:p>
            <a:pPr marL="0" indent="0">
              <a:buNone/>
            </a:pPr>
            <a:r>
              <a:rPr lang="en-GB" dirty="0" smtClean="0">
                <a:latin typeface="Arial" panose="020B0604020202020204" pitchFamily="34" charset="0"/>
                <a:cs typeface="Arial" panose="020B0604020202020204" pitchFamily="34" charset="0"/>
              </a:rPr>
              <a:t>Are there parts where it is only instruments?</a:t>
            </a:r>
          </a:p>
          <a:p>
            <a:pPr marL="0" indent="0">
              <a:buNone/>
            </a:pPr>
            <a:r>
              <a:rPr lang="en-GB" dirty="0" smtClean="0">
                <a:latin typeface="Arial" panose="020B0604020202020204" pitchFamily="34" charset="0"/>
                <a:cs typeface="Arial" panose="020B0604020202020204" pitchFamily="34" charset="0"/>
              </a:rPr>
              <a:t>Are there parts where it is only the singer?</a:t>
            </a:r>
          </a:p>
          <a:p>
            <a:pPr marL="0" indent="0">
              <a:buNone/>
            </a:pPr>
            <a:r>
              <a:rPr lang="en-GB" dirty="0" smtClean="0">
                <a:latin typeface="Arial" panose="020B0604020202020204" pitchFamily="34" charset="0"/>
                <a:cs typeface="Arial" panose="020B0604020202020204" pitchFamily="34" charset="0"/>
              </a:rPr>
              <a:t>Are there parts where instruments and the singer play together?</a:t>
            </a:r>
          </a:p>
          <a:p>
            <a:pPr marL="0" indent="0">
              <a:buNone/>
            </a:pPr>
            <a:endParaRPr lang="en-GB" dirty="0" smtClean="0">
              <a:latin typeface="Arial" panose="020B0604020202020204" pitchFamily="34" charset="0"/>
              <a:cs typeface="Arial" panose="020B0604020202020204" pitchFamily="34" charset="0"/>
            </a:endParaRPr>
          </a:p>
          <a:p>
            <a:pPr marL="0" indent="0">
              <a:buNone/>
            </a:pPr>
            <a:endParaRPr lang="en-GB" dirty="0" smtClean="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258" y="418306"/>
            <a:ext cx="609600" cy="609600"/>
          </a:xfrm>
          <a:prstGeom prst="rect">
            <a:avLst/>
          </a:prstGeom>
        </p:spPr>
      </p:pic>
    </p:spTree>
    <p:extLst>
      <p:ext uri="{BB962C8B-B14F-4D97-AF65-F5344CB8AC3E}">
        <p14:creationId xmlns:p14="http://schemas.microsoft.com/office/powerpoint/2010/main" val="1775323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Artist 1 – A-ha</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825625"/>
            <a:ext cx="5889171" cy="4797244"/>
          </a:xfrm>
        </p:spPr>
        <p:txBody>
          <a:bodyPr>
            <a:normAutofit/>
          </a:bodyPr>
          <a:lstStyle/>
          <a:p>
            <a:pPr marL="0" indent="0">
              <a:buNone/>
            </a:pPr>
            <a:r>
              <a:rPr lang="en-GB" dirty="0" smtClean="0">
                <a:latin typeface="Arial" panose="020B0604020202020204" pitchFamily="34" charset="0"/>
                <a:cs typeface="Arial" panose="020B0604020202020204" pitchFamily="34" charset="0"/>
              </a:rPr>
              <a:t>A-ha were a band that were from Norway. They played a type of music called synth-pop which was a type of pop music played with lots of electronic instruments.</a:t>
            </a:r>
          </a:p>
          <a:p>
            <a:pPr marL="0" indent="0">
              <a:buNone/>
            </a:pPr>
            <a:r>
              <a:rPr lang="en-GB" dirty="0" smtClean="0">
                <a:latin typeface="Arial" panose="020B0604020202020204" pitchFamily="34" charset="0"/>
                <a:cs typeface="Arial" panose="020B0604020202020204" pitchFamily="34" charset="0"/>
              </a:rPr>
              <a:t>Even though they were from Norway, their music was famous all around the world, and they had two number 1 hit songs in the UK.</a:t>
            </a:r>
          </a:p>
          <a:p>
            <a:pPr marL="0" indent="0">
              <a:buNone/>
            </a:pPr>
            <a:r>
              <a:rPr lang="en-GB" dirty="0" smtClean="0">
                <a:latin typeface="Arial" panose="020B0604020202020204" pitchFamily="34" charset="0"/>
                <a:cs typeface="Arial" panose="020B0604020202020204" pitchFamily="34" charset="0"/>
              </a:rPr>
              <a:t>What do you notice about the </a:t>
            </a:r>
            <a:r>
              <a:rPr lang="en-GB" b="1" dirty="0" smtClean="0">
                <a:latin typeface="Arial" panose="020B0604020202020204" pitchFamily="34" charset="0"/>
                <a:cs typeface="Arial" panose="020B0604020202020204" pitchFamily="34" charset="0"/>
              </a:rPr>
              <a:t>structure</a:t>
            </a:r>
            <a:r>
              <a:rPr lang="en-GB" dirty="0" smtClean="0">
                <a:latin typeface="Arial" panose="020B0604020202020204" pitchFamily="34" charset="0"/>
                <a:cs typeface="Arial" panose="020B0604020202020204" pitchFamily="34" charset="0"/>
              </a:rPr>
              <a:t> of their music?</a:t>
            </a:r>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7279822" y="2054134"/>
            <a:ext cx="4073978" cy="228142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05554" y="576943"/>
            <a:ext cx="609600" cy="609600"/>
          </a:xfrm>
          <a:prstGeom prst="rect">
            <a:avLst/>
          </a:prstGeom>
        </p:spPr>
      </p:pic>
      <p:pic>
        <p:nvPicPr>
          <p:cNvPr id="6" name="a-ha - Take On Me (Official 4K Music Video) (128 kbp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300754" y="4394208"/>
            <a:ext cx="609600" cy="609600"/>
          </a:xfrm>
          <a:prstGeom prst="rect">
            <a:avLst/>
          </a:prstGeom>
        </p:spPr>
      </p:pic>
    </p:spTree>
    <p:extLst>
      <p:ext uri="{BB962C8B-B14F-4D97-AF65-F5344CB8AC3E}">
        <p14:creationId xmlns:p14="http://schemas.microsoft.com/office/powerpoint/2010/main" val="2449004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400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Artist 2 – Wham!</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825625"/>
            <a:ext cx="5941423" cy="4351338"/>
          </a:xfrm>
        </p:spPr>
        <p:txBody>
          <a:bodyPr/>
          <a:lstStyle/>
          <a:p>
            <a:pPr marL="0" indent="0">
              <a:buNone/>
            </a:pPr>
            <a:r>
              <a:rPr lang="en-GB" dirty="0" smtClean="0">
                <a:latin typeface="Arial" panose="020B0604020202020204" pitchFamily="34" charset="0"/>
                <a:cs typeface="Arial" panose="020B0604020202020204" pitchFamily="34" charset="0"/>
              </a:rPr>
              <a:t>Wham! were a pop music duo featuring George Michael and Andrew Ridgeley. They got together in 1981 and became one of the biggest pop bands of the 1980’s, selling more than 30 million records around the world.</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smtClean="0">
                <a:latin typeface="Arial" panose="020B0604020202020204" pitchFamily="34" charset="0"/>
                <a:cs typeface="Arial" panose="020B0604020202020204" pitchFamily="34" charset="0"/>
              </a:rPr>
              <a:t>What do you notice about the </a:t>
            </a:r>
            <a:r>
              <a:rPr lang="en-GB" b="1" dirty="0" smtClean="0">
                <a:latin typeface="Arial" panose="020B0604020202020204" pitchFamily="34" charset="0"/>
                <a:cs typeface="Arial" panose="020B0604020202020204" pitchFamily="34" charset="0"/>
              </a:rPr>
              <a:t>structure</a:t>
            </a:r>
            <a:r>
              <a:rPr lang="en-GB" dirty="0" smtClean="0">
                <a:latin typeface="Arial" panose="020B0604020202020204" pitchFamily="34" charset="0"/>
                <a:cs typeface="Arial" panose="020B0604020202020204" pitchFamily="34" charset="0"/>
              </a:rPr>
              <a:t> of their music?</a:t>
            </a:r>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7707358" y="1363163"/>
            <a:ext cx="2991122" cy="370188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88880" y="418306"/>
            <a:ext cx="609600" cy="609600"/>
          </a:xfrm>
          <a:prstGeom prst="rect">
            <a:avLst/>
          </a:prstGeom>
        </p:spPr>
      </p:pic>
      <p:pic>
        <p:nvPicPr>
          <p:cNvPr id="6" name="Wham! - Wake Me Up Before You Go-Go (Official Video) (128 kbp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02919" y="5218471"/>
            <a:ext cx="609600" cy="609600"/>
          </a:xfrm>
          <a:prstGeom prst="rect">
            <a:avLst/>
          </a:prstGeom>
        </p:spPr>
      </p:pic>
    </p:spTree>
    <p:extLst>
      <p:ext uri="{BB962C8B-B14F-4D97-AF65-F5344CB8AC3E}">
        <p14:creationId xmlns:p14="http://schemas.microsoft.com/office/powerpoint/2010/main" val="2671721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316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Artist 3 - Journey </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825625"/>
            <a:ext cx="6372497" cy="4351338"/>
          </a:xfrm>
        </p:spPr>
        <p:txBody>
          <a:bodyPr>
            <a:normAutofit fontScale="85000" lnSpcReduction="20000"/>
          </a:bodyPr>
          <a:lstStyle/>
          <a:p>
            <a:pPr marL="0" indent="0">
              <a:buNone/>
            </a:pPr>
            <a:r>
              <a:rPr lang="en-GB" dirty="0" smtClean="0">
                <a:latin typeface="Arial" panose="020B0604020202020204" pitchFamily="34" charset="0"/>
                <a:cs typeface="Arial" panose="020B0604020202020204" pitchFamily="34" charset="0"/>
              </a:rPr>
              <a:t>The final band we are going to look at are Journey, an American rock band that formed in 1972 however their most successful time was in the 1980’s. One of their most famous songs was called ‘Don’t Stop </a:t>
            </a:r>
            <a:r>
              <a:rPr lang="en-GB" dirty="0" err="1" smtClean="0">
                <a:latin typeface="Arial" panose="020B0604020202020204" pitchFamily="34" charset="0"/>
                <a:cs typeface="Arial" panose="020B0604020202020204" pitchFamily="34" charset="0"/>
              </a:rPr>
              <a:t>Believin</a:t>
            </a:r>
            <a:r>
              <a:rPr lang="en-GB" dirty="0" smtClean="0">
                <a:latin typeface="Arial" panose="020B0604020202020204" pitchFamily="34" charset="0"/>
                <a:cs typeface="Arial" panose="020B0604020202020204" pitchFamily="34" charset="0"/>
              </a:rPr>
              <a:t>’’</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smtClean="0">
                <a:latin typeface="Arial" panose="020B0604020202020204" pitchFamily="34" charset="0"/>
                <a:cs typeface="Arial" panose="020B0604020202020204" pitchFamily="34" charset="0"/>
              </a:rPr>
              <a:t>When it was released in 1981 it only got to 64 in the charts but it later became much more popular and has now sold over 1 million copies.</a:t>
            </a:r>
          </a:p>
          <a:p>
            <a:pPr marL="0" indent="0">
              <a:buNone/>
            </a:pPr>
            <a:endParaRPr lang="en-GB" dirty="0" smtClean="0">
              <a:latin typeface="Arial" panose="020B0604020202020204" pitchFamily="34" charset="0"/>
              <a:cs typeface="Arial" panose="020B0604020202020204" pitchFamily="34" charset="0"/>
            </a:endParaRPr>
          </a:p>
          <a:p>
            <a:pPr marL="0" indent="0">
              <a:buNone/>
            </a:pPr>
            <a:r>
              <a:rPr lang="en-GB" dirty="0" smtClean="0">
                <a:latin typeface="Arial" panose="020B0604020202020204" pitchFamily="34" charset="0"/>
                <a:cs typeface="Arial" panose="020B0604020202020204" pitchFamily="34" charset="0"/>
              </a:rPr>
              <a:t>What do you notice about the </a:t>
            </a:r>
            <a:r>
              <a:rPr lang="en-GB" b="1" dirty="0" smtClean="0">
                <a:latin typeface="Arial" panose="020B0604020202020204" pitchFamily="34" charset="0"/>
                <a:cs typeface="Arial" panose="020B0604020202020204" pitchFamily="34" charset="0"/>
              </a:rPr>
              <a:t>structure</a:t>
            </a:r>
            <a:r>
              <a:rPr lang="en-GB" dirty="0" smtClean="0">
                <a:latin typeface="Arial" panose="020B0604020202020204" pitchFamily="34" charset="0"/>
                <a:cs typeface="Arial" panose="020B0604020202020204" pitchFamily="34" charset="0"/>
              </a:rPr>
              <a:t> of the music?</a:t>
            </a:r>
            <a:endParaRPr lang="en-GB"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stretch>
            <a:fillRect/>
          </a:stretch>
        </p:blipFill>
        <p:spPr>
          <a:xfrm>
            <a:off x="8007532" y="1690687"/>
            <a:ext cx="3616370" cy="227460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32572" y="418306"/>
            <a:ext cx="609600" cy="609600"/>
          </a:xfrm>
          <a:prstGeom prst="rect">
            <a:avLst/>
          </a:prstGeom>
        </p:spPr>
      </p:pic>
      <p:pic>
        <p:nvPicPr>
          <p:cNvPr id="4" name="Journey - Don't Stop Believin' (Audio) (128 kbp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815717" y="4186084"/>
            <a:ext cx="609600" cy="609600"/>
          </a:xfrm>
          <a:prstGeom prst="rect">
            <a:avLst/>
          </a:prstGeom>
        </p:spPr>
      </p:pic>
    </p:spTree>
    <p:extLst>
      <p:ext uri="{BB962C8B-B14F-4D97-AF65-F5344CB8AC3E}">
        <p14:creationId xmlns:p14="http://schemas.microsoft.com/office/powerpoint/2010/main" val="1598344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024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Your opinions</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GB" dirty="0" smtClean="0">
                <a:latin typeface="Arial" panose="020B0604020202020204" pitchFamily="34" charset="0"/>
                <a:cs typeface="Arial" panose="020B0604020202020204" pitchFamily="34" charset="0"/>
              </a:rPr>
              <a:t>Which was your favourite piece of music?</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smtClean="0">
                <a:latin typeface="Arial" panose="020B0604020202020204" pitchFamily="34" charset="0"/>
                <a:cs typeface="Arial" panose="020B0604020202020204" pitchFamily="34" charset="0"/>
              </a:rPr>
              <a:t>Why did you like it?</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smtClean="0">
                <a:latin typeface="Arial" panose="020B0604020202020204" pitchFamily="34" charset="0"/>
                <a:cs typeface="Arial" panose="020B0604020202020204" pitchFamily="34" charset="0"/>
              </a:rPr>
              <a:t>What do the other people in your house think? Do they like the same as you?</a:t>
            </a:r>
            <a:endParaRPr lang="en-GB" dirty="0">
              <a:latin typeface="Arial" panose="020B0604020202020204" pitchFamily="34" charset="0"/>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6160" y="418306"/>
            <a:ext cx="609600" cy="609600"/>
          </a:xfrm>
          <a:prstGeom prst="rect">
            <a:avLst/>
          </a:prstGeom>
        </p:spPr>
      </p:pic>
    </p:spTree>
    <p:extLst>
      <p:ext uri="{BB962C8B-B14F-4D97-AF65-F5344CB8AC3E}">
        <p14:creationId xmlns:p14="http://schemas.microsoft.com/office/powerpoint/2010/main" val="3963112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385</Words>
  <Application>Microsoft Office PowerPoint</Application>
  <PresentationFormat>Widescreen</PresentationFormat>
  <Paragraphs>34</Paragraphs>
  <Slides>7</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Learning Intention - To learn about music from the 1980’s</vt:lpstr>
      <vt:lpstr>Music from the 1980’s</vt:lpstr>
      <vt:lpstr>Structure of the music </vt:lpstr>
      <vt:lpstr>Artist 1 – A-ha</vt:lpstr>
      <vt:lpstr>Artist 2 – Wham!</vt:lpstr>
      <vt:lpstr>Artist 3 - Journey </vt:lpstr>
      <vt:lpstr>Your opinions</vt:lpstr>
    </vt:vector>
  </TitlesOfParts>
  <Company>International 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Intention - To learn about music from the 1980’s</dc:title>
  <dc:creator>Watson, Craig</dc:creator>
  <cp:lastModifiedBy>Watson, Craig</cp:lastModifiedBy>
  <cp:revision>5</cp:revision>
  <dcterms:created xsi:type="dcterms:W3CDTF">2021-02-23T14:39:09Z</dcterms:created>
  <dcterms:modified xsi:type="dcterms:W3CDTF">2021-02-24T08:01:49Z</dcterms:modified>
</cp:coreProperties>
</file>