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5"/>
  </p:normalViewPr>
  <p:slideViewPr>
    <p:cSldViewPr snapToGrid="0" snapToObjects="1">
      <p:cViewPr varScale="1">
        <p:scale>
          <a:sx n="74" d="100"/>
          <a:sy n="74" d="100"/>
        </p:scale>
        <p:origin x="200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6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4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7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1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8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7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3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76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6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5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1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389C0-A6E3-B542-8DC1-75BD2100D586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BF17F-6A7B-DA45-83BA-D72E0E7E4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022" y="1070604"/>
            <a:ext cx="9144000" cy="23876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Arial" charset="0"/>
                <a:ea typeface="Arial" charset="0"/>
                <a:cs typeface="Arial" charset="0"/>
              </a:rPr>
              <a:t>27.1.21 </a:t>
            </a:r>
            <a:br>
              <a:rPr lang="en-US" b="1" u="sng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b="1" u="sng" dirty="0" smtClean="0">
                <a:latin typeface="Arial" charset="0"/>
                <a:ea typeface="Arial" charset="0"/>
                <a:cs typeface="Arial" charset="0"/>
              </a:rPr>
              <a:t>Compare numbers 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311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>
                <a:latin typeface="Arial" charset="0"/>
                <a:ea typeface="Arial" charset="0"/>
                <a:cs typeface="Arial" charset="0"/>
              </a:rPr>
              <a:t>Place value</a:t>
            </a:r>
            <a:endParaRPr lang="en-US" sz="480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121" y="1342546"/>
            <a:ext cx="7770962" cy="4351338"/>
          </a:xfrm>
        </p:spPr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Partition each of these numbers into hundreds, tens and ones. Use these columns to help you.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342				190			207			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829			81			630			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	555			497</a:t>
            </a:r>
            <a:endParaRPr lang="en-US" sz="4000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173986"/>
              </p:ext>
            </p:extLst>
          </p:nvPr>
        </p:nvGraphicFramePr>
        <p:xfrm>
          <a:off x="6694099" y="4339189"/>
          <a:ext cx="5208438" cy="23321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6146"/>
                <a:gridCol w="1736146"/>
                <a:gridCol w="1736146"/>
              </a:tblGrid>
              <a:tr h="5947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Hundreds</a:t>
                      </a:r>
                      <a:endParaRPr lang="en-US" sz="2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Tens</a:t>
                      </a:r>
                      <a:endParaRPr lang="en-US" sz="2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Ones</a:t>
                      </a:r>
                      <a:endParaRPr lang="en-US" sz="2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10325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83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Comparing numbers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2974"/>
            <a:ext cx="10515600" cy="4813989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When comparing numbers we use the symbols below to show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greater than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less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then and equal to. Remember the crocodile always eats the biggest number! </a:t>
            </a:r>
            <a:endParaRPr lang="en-US" sz="20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Greater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 than  </a:t>
            </a:r>
            <a:r>
              <a:rPr lang="en-US" sz="7200" dirty="0" smtClean="0">
                <a:latin typeface="Arial" charset="0"/>
                <a:ea typeface="Arial" charset="0"/>
                <a:cs typeface="Arial" charset="0"/>
              </a:rPr>
              <a:t>&gt;		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For example:  137 &gt; 87</a:t>
            </a:r>
            <a:endParaRPr lang="en-US" sz="72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								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Less than </a:t>
            </a:r>
            <a:r>
              <a:rPr lang="en-US" sz="6600" dirty="0" smtClean="0">
                <a:latin typeface="Arial" charset="0"/>
                <a:ea typeface="Arial" charset="0"/>
                <a:cs typeface="Arial" charset="0"/>
              </a:rPr>
              <a:t>&lt;						 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263 &lt; 420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Equal to    </a:t>
            </a:r>
            <a:r>
              <a:rPr lang="en-US" sz="5400" dirty="0" smtClean="0">
                <a:latin typeface="Arial" charset="0"/>
                <a:ea typeface="Arial" charset="0"/>
                <a:cs typeface="Arial" charset="0"/>
              </a:rPr>
              <a:t>= 					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  533 = 533</a:t>
            </a:r>
            <a:endParaRPr lang="en-US" sz="540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51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Compare numbers</a:t>
            </a:r>
            <a:endParaRPr lang="en-US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9798"/>
            <a:ext cx="10515600" cy="5282541"/>
          </a:xfrm>
        </p:spPr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To compare numbers we can use base 10 or counters to help us identify which numbers are larger and smaller.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For example:         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	421						482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dirty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dirty="0" smtClean="0">
              <a:latin typeface="Arial" charset="0"/>
              <a:ea typeface="Arial" charset="0"/>
              <a:cs typeface="Arial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So...               421 &lt; 482</a:t>
            </a:r>
            <a:endParaRPr lang="en-US" sz="4400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722686"/>
              </p:ext>
            </p:extLst>
          </p:nvPr>
        </p:nvGraphicFramePr>
        <p:xfrm>
          <a:off x="838200" y="3359549"/>
          <a:ext cx="3544020" cy="210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40"/>
                <a:gridCol w="1181340"/>
                <a:gridCol w="1181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Hundreds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Tens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Ones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017916" y="388208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13934" y="3899340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17916" y="4413649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485178" y="4413649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35757" y="388208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789926" y="3899340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427922" y="388208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557161"/>
              </p:ext>
            </p:extLst>
          </p:nvPr>
        </p:nvGraphicFramePr>
        <p:xfrm>
          <a:off x="7011838" y="3359549"/>
          <a:ext cx="3544020" cy="210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1340"/>
                <a:gridCol w="1181340"/>
                <a:gridCol w="1181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Hundreds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Tens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Ones</a:t>
                      </a:r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 smtClean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7191554" y="388208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687572" y="3899340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191554" y="4413649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658816" y="4413649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309395" y="3832602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963564" y="3832602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9601560" y="388208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309395" y="4249747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963564" y="4255098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309395" y="4633459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309395" y="5013895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8963564" y="4657066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963564" y="5055758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009157" y="3899340"/>
            <a:ext cx="316302" cy="327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81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91</Words>
  <Application>Microsoft Macintosh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27.1.21  Compare numbers </vt:lpstr>
      <vt:lpstr>Place value</vt:lpstr>
      <vt:lpstr>Comparing numbers</vt:lpstr>
      <vt:lpstr>Compare numbers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27.1.21  Compare and order numbers </dc:title>
  <dc:creator>Charlotte Craggs</dc:creator>
  <cp:lastModifiedBy>Charlotte Craggs</cp:lastModifiedBy>
  <cp:revision>4</cp:revision>
  <dcterms:created xsi:type="dcterms:W3CDTF">2021-01-24T11:10:50Z</dcterms:created>
  <dcterms:modified xsi:type="dcterms:W3CDTF">2021-01-24T12:32:32Z</dcterms:modified>
</cp:coreProperties>
</file>