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4C2E0-F6F4-4D15-8555-67AA138D7253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E242D-92A6-4513-9C78-26C3FC6A9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691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E242D-92A6-4513-9C78-26C3FC6A924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533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504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375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743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65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100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393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103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151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19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65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214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A5A73-9152-4A24-A609-1E68906F394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69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260648"/>
            <a:ext cx="87129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Focus sound: oy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43671" y="4365104"/>
            <a:ext cx="87129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o - Make a curve, go all the way 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around.</a:t>
            </a:r>
          </a:p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y - Start at the top, come all the way down and curve. Go back up, come all the way down and curve to the left.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544" y="1093434"/>
            <a:ext cx="2493579" cy="2119542"/>
          </a:xfrm>
          <a:prstGeom prst="rect">
            <a:avLst/>
          </a:prstGeom>
        </p:spPr>
      </p:pic>
      <p:pic>
        <p:nvPicPr>
          <p:cNvPr id="2" name="Audio 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719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524"/>
    </mc:Choice>
    <mc:Fallback>
      <p:transition spd="slow" advTm="1652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C8E0F3-2BC8-8F44-AA65-9ACA92B600B4}"/>
              </a:ext>
            </a:extLst>
          </p:cNvPr>
          <p:cNvSpPr txBox="1"/>
          <p:nvPr/>
        </p:nvSpPr>
        <p:spPr>
          <a:xfrm>
            <a:off x="0" y="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Your turn! Write oy in your book using the lines.</a:t>
            </a: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Then try: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184275" y="387848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184275" y="3283076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184275" y="513924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184275" y="448808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184275" y="5721477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184275" y="6386494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1093434"/>
            <a:ext cx="2493579" cy="211954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/>
          <a:srcRect l="43912" t="50000" r="19008" b="16532"/>
          <a:stretch/>
        </p:blipFill>
        <p:spPr>
          <a:xfrm>
            <a:off x="2159731" y="3082274"/>
            <a:ext cx="6926773" cy="3515078"/>
          </a:xfrm>
          <a:prstGeom prst="rect">
            <a:avLst/>
          </a:prstGeom>
        </p:spPr>
      </p:pic>
      <p:pic>
        <p:nvPicPr>
          <p:cNvPr id="3" name="Audio 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47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750"/>
    </mc:Choice>
    <mc:Fallback>
      <p:transition spd="slow" advTm="157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62</Words>
  <Application>Microsoft Office PowerPoint</Application>
  <PresentationFormat>On-screen Show (4:3)</PresentationFormat>
  <Paragraphs>11</Paragraphs>
  <Slides>2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Swan, Laura</dc:creator>
  <cp:lastModifiedBy>Thom, Shona</cp:lastModifiedBy>
  <cp:revision>14</cp:revision>
  <dcterms:created xsi:type="dcterms:W3CDTF">2021-02-02T15:17:42Z</dcterms:created>
  <dcterms:modified xsi:type="dcterms:W3CDTF">2021-02-23T12:30:22Z</dcterms:modified>
</cp:coreProperties>
</file>