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5" r:id="rId12"/>
    <p:sldId id="266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F3841-AD12-4FE5-A93C-513B6E49B9C7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29127-4B81-478F-A63D-FF5DAE772D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136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Each season has 3 months that are in</a:t>
            </a:r>
            <a:r>
              <a:rPr lang="en-GB" baseline="0" dirty="0" smtClean="0"/>
              <a:t> it. Can you spot this month, February? Which season are we in?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29127-4B81-478F-A63D-FF5DAE772D1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409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Now we are in February, but soon we will be in March.</a:t>
            </a:r>
            <a:r>
              <a:rPr lang="en-GB" baseline="0" dirty="0" smtClean="0"/>
              <a:t> February is Winter but March is Spring!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29127-4B81-478F-A63D-FF5DAE772D1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511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Have a look at the hours</a:t>
            </a:r>
            <a:r>
              <a:rPr lang="en-GB" baseline="0" dirty="0" smtClean="0"/>
              <a:t> of daylight we get each season and month. We are in February and Winter now, will we get more sun in Spring? How do you know?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E29127-4B81-478F-A63D-FF5DAE772D1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613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3E6DC-B56E-4522-A073-C08AAB157862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4C86-E4D2-464D-9359-2EDC680E62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614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3E6DC-B56E-4522-A073-C08AAB157862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4C86-E4D2-464D-9359-2EDC680E62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35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3E6DC-B56E-4522-A073-C08AAB157862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4C86-E4D2-464D-9359-2EDC680E62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68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3E6DC-B56E-4522-A073-C08AAB157862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4C86-E4D2-464D-9359-2EDC680E62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156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3E6DC-B56E-4522-A073-C08AAB157862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4C86-E4D2-464D-9359-2EDC680E62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54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3E6DC-B56E-4522-A073-C08AAB157862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4C86-E4D2-464D-9359-2EDC680E62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263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3E6DC-B56E-4522-A073-C08AAB157862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4C86-E4D2-464D-9359-2EDC680E62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27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3E6DC-B56E-4522-A073-C08AAB157862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4C86-E4D2-464D-9359-2EDC680E62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192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3E6DC-B56E-4522-A073-C08AAB157862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4C86-E4D2-464D-9359-2EDC680E62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617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3E6DC-B56E-4522-A073-C08AAB157862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4C86-E4D2-464D-9359-2EDC680E62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858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3E6DC-B56E-4522-A073-C08AAB157862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B4C86-E4D2-464D-9359-2EDC680E62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925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3E6DC-B56E-4522-A073-C08AAB157862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B4C86-E4D2-464D-9359-2EDC680E62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264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image" Target="../media/image9.pn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12" Type="http://schemas.openxmlformats.org/officeDocument/2006/relationships/image" Target="../media/image1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12" Type="http://schemas.openxmlformats.org/officeDocument/2006/relationships/image" Target="../media/image17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.png"/><Relationship Id="rId11" Type="http://schemas.openxmlformats.org/officeDocument/2006/relationships/image" Target="../media/image16.png"/><Relationship Id="rId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7063" y="244171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Intention: </a:t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To observe the changing seasons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19163" y="6019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46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89"/>
          <a:stretch>
            <a:fillRect/>
          </a:stretch>
        </p:blipFill>
        <p:spPr bwMode="auto">
          <a:xfrm>
            <a:off x="1118466" y="1536988"/>
            <a:ext cx="2200275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1118466" y="3627510"/>
            <a:ext cx="21907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tx1"/>
                </a:solidFill>
              </a:rPr>
              <a:t>flower buds</a:t>
            </a:r>
          </a:p>
        </p:txBody>
      </p:sp>
      <p:pic>
        <p:nvPicPr>
          <p:cNvPr id="7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5"/>
          <a:stretch>
            <a:fillRect/>
          </a:stretch>
        </p:blipFill>
        <p:spPr bwMode="auto">
          <a:xfrm>
            <a:off x="8234652" y="1536988"/>
            <a:ext cx="2441575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8234652" y="3600883"/>
            <a:ext cx="24415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tx1"/>
                </a:solidFill>
              </a:rPr>
              <a:t>blossom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676053" y="5493039"/>
            <a:ext cx="2371725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lambs</a:t>
            </a: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63"/>
          <a:stretch>
            <a:fillRect/>
          </a:stretch>
        </p:blipFill>
        <p:spPr bwMode="auto">
          <a:xfrm>
            <a:off x="4676053" y="3503901"/>
            <a:ext cx="2371725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9789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Your turn:</a:t>
            </a:r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1) Talk to your grown up. Are there any early signs of Spring outside? 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2) Draw the early signs of Spring on your worksheet.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704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The Seasons - Answers</a:t>
            </a:r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610" y="1690688"/>
            <a:ext cx="2094609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822" y="2305051"/>
            <a:ext cx="838352" cy="688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4434" y="1697903"/>
            <a:ext cx="2169366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458" y="2383703"/>
            <a:ext cx="884985" cy="817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450979" y="3651644"/>
            <a:ext cx="2732409" cy="1757583"/>
            <a:chOff x="423270" y="4512829"/>
            <a:chExt cx="2732409" cy="175758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0182" y="4512829"/>
              <a:ext cx="2035497" cy="1757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270" y="5143067"/>
              <a:ext cx="1019018" cy="941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5925946" y="4099214"/>
            <a:ext cx="2696512" cy="1722943"/>
            <a:chOff x="5531716" y="4611832"/>
            <a:chExt cx="2696512" cy="1722943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4816" y="4611832"/>
              <a:ext cx="2023412" cy="1722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1716" y="5213495"/>
              <a:ext cx="656721" cy="656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581891" y="5822157"/>
            <a:ext cx="2937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Autumn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09332" y="3709725"/>
            <a:ext cx="2937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Spring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46496" y="6006823"/>
            <a:ext cx="2937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Winter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765285" y="3843603"/>
            <a:ext cx="2937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Summer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58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Commentary:</a:t>
            </a:r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Slide 4: Each season has 3 months that are in</a:t>
            </a:r>
            <a:r>
              <a:rPr lang="en-GB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it. Can you spot this month, February? Which season are we in?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Slide 6: Now we are in February, but soon we will be in March.</a:t>
            </a:r>
            <a:r>
              <a:rPr lang="en-GB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February is Winter but March is Spring!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Slide 8: Have a look at the hours</a:t>
            </a:r>
            <a:r>
              <a:rPr lang="en-GB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of daylight we get each season and month. We are in February and Winter now, will we get more sun in Spring? How do you know?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856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The Seasons:</a:t>
            </a:r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53800" y="6007100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756" y="2171844"/>
            <a:ext cx="2094609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968" y="2786207"/>
            <a:ext cx="838352" cy="688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044" y="2319049"/>
            <a:ext cx="2169366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068" y="3004849"/>
            <a:ext cx="884985" cy="817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423270" y="4512829"/>
            <a:ext cx="2732409" cy="1757583"/>
            <a:chOff x="423270" y="4512829"/>
            <a:chExt cx="2732409" cy="175758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0182" y="4512829"/>
              <a:ext cx="2035497" cy="1757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270" y="5143067"/>
              <a:ext cx="1019018" cy="941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5531716" y="4611832"/>
            <a:ext cx="2696512" cy="1722943"/>
            <a:chOff x="5531716" y="4611832"/>
            <a:chExt cx="2696512" cy="172294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4816" y="4611832"/>
              <a:ext cx="2023412" cy="1722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1716" y="5213495"/>
              <a:ext cx="656721" cy="656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7398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Months of the year:</a:t>
            </a:r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January </a:t>
            </a:r>
          </a:p>
          <a:p>
            <a:pPr marL="0" indent="0" algn="ctr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February</a:t>
            </a:r>
          </a:p>
          <a:p>
            <a:pPr marL="0" indent="0" algn="ctr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March</a:t>
            </a:r>
          </a:p>
          <a:p>
            <a:pPr marL="0" indent="0" algn="ctr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April</a:t>
            </a:r>
          </a:p>
          <a:p>
            <a:pPr marL="0" indent="0" algn="ctr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May </a:t>
            </a:r>
          </a:p>
          <a:p>
            <a:pPr marL="0" indent="0" algn="ctr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June</a:t>
            </a:r>
          </a:p>
          <a:p>
            <a:pPr marL="0" indent="0" algn="ctr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July</a:t>
            </a:r>
          </a:p>
          <a:p>
            <a:pPr marL="0" indent="0" algn="ctr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August</a:t>
            </a:r>
          </a:p>
          <a:p>
            <a:pPr marL="0" indent="0" algn="ctr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September </a:t>
            </a:r>
          </a:p>
          <a:p>
            <a:pPr marL="0" indent="0" algn="ctr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October </a:t>
            </a:r>
          </a:p>
          <a:p>
            <a:pPr marL="0" indent="0" algn="ctr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November </a:t>
            </a:r>
          </a:p>
          <a:p>
            <a:pPr marL="0" indent="0" algn="ctr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December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53800" y="6007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86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The months in the seasons:</a:t>
            </a:r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0846" y="1825625"/>
            <a:ext cx="4066309" cy="1873539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GB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Spring:</a:t>
            </a:r>
          </a:p>
          <a:p>
            <a:pPr marL="0" indent="0" algn="ctr">
              <a:buNone/>
            </a:pPr>
            <a:endParaRPr lang="en-GB" b="1" i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March</a:t>
            </a:r>
          </a:p>
          <a:p>
            <a:pPr marL="0" indent="0" algn="ctr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April</a:t>
            </a:r>
          </a:p>
          <a:p>
            <a:pPr marL="0" indent="0" algn="ctr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28580" y="4200092"/>
            <a:ext cx="4066309" cy="187353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Autumn: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b="1" i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September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November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631476" y="1847450"/>
            <a:ext cx="4066309" cy="187353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Summer: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June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July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August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631476" y="4268786"/>
            <a:ext cx="4066309" cy="187353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Winter: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b="1" i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December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January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February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369425" y="4200092"/>
            <a:ext cx="2696512" cy="1722943"/>
            <a:chOff x="5531716" y="4611832"/>
            <a:chExt cx="2696512" cy="172294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4816" y="4611832"/>
              <a:ext cx="2023412" cy="1722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1716" y="5213495"/>
              <a:ext cx="656721" cy="656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0" y="4513983"/>
            <a:ext cx="2071377" cy="1318204"/>
            <a:chOff x="423270" y="4512829"/>
            <a:chExt cx="2732409" cy="175758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0182" y="4512829"/>
              <a:ext cx="2035497" cy="1757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270" y="5143067"/>
              <a:ext cx="1019018" cy="941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94" y="1825625"/>
            <a:ext cx="2094609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6" y="2439988"/>
            <a:ext cx="838352" cy="688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7785" y="1903989"/>
            <a:ext cx="2169366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809" y="2589789"/>
            <a:ext cx="884985" cy="817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0737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Match the month to the season:</a:t>
            </a:r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27407"/>
            <a:ext cx="2916382" cy="945284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March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2964439"/>
            <a:ext cx="2916382" cy="9452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4225636"/>
            <a:ext cx="2916382" cy="9452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January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5582513"/>
            <a:ext cx="2916382" cy="9452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August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118761" y="1855498"/>
            <a:ext cx="1260764" cy="844551"/>
            <a:chOff x="423270" y="4512829"/>
            <a:chExt cx="2732409" cy="175758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0182" y="4512829"/>
              <a:ext cx="2035497" cy="1757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270" y="5143067"/>
              <a:ext cx="1019018" cy="941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7710072" y="2920568"/>
            <a:ext cx="1824303" cy="1185545"/>
            <a:chOff x="7710072" y="2920568"/>
            <a:chExt cx="1824303" cy="118554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8761" y="2920568"/>
              <a:ext cx="1415614" cy="1185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0072" y="3248999"/>
              <a:ext cx="643782" cy="528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180" y="4434544"/>
            <a:ext cx="1311435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263" y="4744313"/>
            <a:ext cx="534996" cy="4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7824442" y="5804763"/>
            <a:ext cx="1661173" cy="1038120"/>
            <a:chOff x="5531716" y="4611832"/>
            <a:chExt cx="2696512" cy="1722943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4816" y="4611832"/>
              <a:ext cx="2023412" cy="1722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1716" y="5213495"/>
              <a:ext cx="656721" cy="656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554691" y="60603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6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0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We are in Winter, but soon it will be…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236" y="5564188"/>
            <a:ext cx="3110345" cy="612775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February </a:t>
            </a:r>
          </a:p>
          <a:p>
            <a:pPr marL="0" indent="0" algn="ctr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(Winter)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53800" y="6176963"/>
            <a:ext cx="609600" cy="6096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892636" y="5564188"/>
            <a:ext cx="3110345" cy="61277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March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(Spring)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0999" y="2468274"/>
            <a:ext cx="3650673" cy="2394671"/>
            <a:chOff x="5531716" y="4611832"/>
            <a:chExt cx="2696512" cy="172294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4816" y="4611832"/>
              <a:ext cx="2023412" cy="1722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1716" y="5213495"/>
              <a:ext cx="656721" cy="656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979" y="2468274"/>
            <a:ext cx="2972002" cy="248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191" y="3082638"/>
            <a:ext cx="1189522" cy="9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783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823" y="2154737"/>
            <a:ext cx="10515600" cy="1325563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How can we spot the signs of Spring?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791892" y="378324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What does Spring look like?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75423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43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Hours of daylight:</a:t>
            </a:r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3170049"/>
            <a:ext cx="10315959" cy="1055587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5608251" y="2879538"/>
            <a:ext cx="775856" cy="15123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53800" y="6089072"/>
            <a:ext cx="609600" cy="6096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976703" y="1780892"/>
            <a:ext cx="1731819" cy="1119000"/>
            <a:chOff x="423270" y="4512829"/>
            <a:chExt cx="2732409" cy="175758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0182" y="4512829"/>
              <a:ext cx="2035497" cy="1757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270" y="5143067"/>
              <a:ext cx="1019018" cy="941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6645090" y="1704340"/>
            <a:ext cx="1824303" cy="1185545"/>
            <a:chOff x="7710072" y="2920568"/>
            <a:chExt cx="1824303" cy="118554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8761" y="2920568"/>
              <a:ext cx="1415614" cy="1185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0072" y="3248999"/>
              <a:ext cx="643782" cy="528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982" y="1839442"/>
            <a:ext cx="1311435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065" y="2149211"/>
            <a:ext cx="534996" cy="4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4227184" y="1841418"/>
            <a:ext cx="1661173" cy="1038120"/>
            <a:chOff x="5531716" y="4611832"/>
            <a:chExt cx="2696512" cy="1722943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4816" y="4611832"/>
              <a:ext cx="2023412" cy="1722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1716" y="5213495"/>
              <a:ext cx="656721" cy="656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1416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2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55650" y="3694113"/>
            <a:ext cx="238125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tx1"/>
                </a:solidFill>
              </a:rPr>
              <a:t>chicks</a:t>
            </a: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9" r="5779"/>
          <a:stretch>
            <a:fillRect/>
          </a:stretch>
        </p:blipFill>
        <p:spPr bwMode="auto">
          <a:xfrm>
            <a:off x="755650" y="1704975"/>
            <a:ext cx="2381250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3377551" y="5661026"/>
            <a:ext cx="23717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bees</a:t>
            </a:r>
          </a:p>
        </p:txBody>
      </p:sp>
      <p:pic>
        <p:nvPicPr>
          <p:cNvPr id="8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5" r="11536"/>
          <a:stretch>
            <a:fillRect/>
          </a:stretch>
        </p:blipFill>
        <p:spPr bwMode="auto">
          <a:xfrm>
            <a:off x="3372788" y="3694113"/>
            <a:ext cx="2489200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6259945" y="3651251"/>
            <a:ext cx="20478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bluebells</a:t>
            </a:r>
          </a:p>
        </p:txBody>
      </p:sp>
      <p:pic>
        <p:nvPicPr>
          <p:cNvPr id="10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6" b="26891"/>
          <a:stretch>
            <a:fillRect/>
          </a:stretch>
        </p:blipFill>
        <p:spPr bwMode="auto">
          <a:xfrm>
            <a:off x="6259945" y="1684338"/>
            <a:ext cx="2047875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0" r="6223"/>
          <a:stretch>
            <a:fillRect/>
          </a:stretch>
        </p:blipFill>
        <p:spPr bwMode="auto">
          <a:xfrm>
            <a:off x="9125961" y="3654426"/>
            <a:ext cx="2674937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9030711" y="5640389"/>
            <a:ext cx="2770187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daffodils</a:t>
            </a:r>
          </a:p>
        </p:txBody>
      </p:sp>
    </p:spTree>
    <p:extLst>
      <p:ext uri="{BB962C8B-B14F-4D97-AF65-F5344CB8AC3E}">
        <p14:creationId xmlns:p14="http://schemas.microsoft.com/office/powerpoint/2010/main" val="3779296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331</Words>
  <Application>Microsoft Office PowerPoint</Application>
  <PresentationFormat>Widescreen</PresentationFormat>
  <Paragraphs>90</Paragraphs>
  <Slides>13</Slides>
  <Notes>3</Notes>
  <HiddenSlides>0</HiddenSlides>
  <MMClips>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Sassoon Infant Rg</vt:lpstr>
      <vt:lpstr>Twinkl</vt:lpstr>
      <vt:lpstr>Office Theme</vt:lpstr>
      <vt:lpstr>Learning Intention:   To observe the changing seasons</vt:lpstr>
      <vt:lpstr>The Seasons:</vt:lpstr>
      <vt:lpstr>Months of the year:</vt:lpstr>
      <vt:lpstr>The months in the seasons:</vt:lpstr>
      <vt:lpstr>Match the month to the season:</vt:lpstr>
      <vt:lpstr>We are in Winter, but soon it will be…</vt:lpstr>
      <vt:lpstr>How can we spot the signs of Spring?</vt:lpstr>
      <vt:lpstr>Hours of daylight:</vt:lpstr>
      <vt:lpstr>PowerPoint Presentation</vt:lpstr>
      <vt:lpstr>PowerPoint Presentation</vt:lpstr>
      <vt:lpstr>Your turn:</vt:lpstr>
      <vt:lpstr>The Seasons - Answers</vt:lpstr>
      <vt:lpstr>Commentary: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Intention:   To observe the changing seasons</dc:title>
  <dc:creator>Kiddy, Rubie</dc:creator>
  <cp:lastModifiedBy>Kiddy, Rubie</cp:lastModifiedBy>
  <cp:revision>9</cp:revision>
  <dcterms:created xsi:type="dcterms:W3CDTF">2021-02-24T11:01:54Z</dcterms:created>
  <dcterms:modified xsi:type="dcterms:W3CDTF">2021-02-24T15:18:29Z</dcterms:modified>
</cp:coreProperties>
</file>