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036AD85-5DED-4EF7-BCDA-A80DA438AE4B}" v="33" dt="2021-02-04T13:12:51.37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ina Hall" userId="b5d2dbbaa85068f0" providerId="LiveId" clId="{9036AD85-5DED-4EF7-BCDA-A80DA438AE4B}"/>
    <pc:docChg chg="custSel delSld modSld">
      <pc:chgData name="Christina Hall" userId="b5d2dbbaa85068f0" providerId="LiveId" clId="{9036AD85-5DED-4EF7-BCDA-A80DA438AE4B}" dt="2021-02-04T13:25:09.079" v="947" actId="20577"/>
      <pc:docMkLst>
        <pc:docMk/>
      </pc:docMkLst>
      <pc:sldChg chg="addSp delSp modSp mod delAnim">
        <pc:chgData name="Christina Hall" userId="b5d2dbbaa85068f0" providerId="LiveId" clId="{9036AD85-5DED-4EF7-BCDA-A80DA438AE4B}" dt="2021-02-04T12:00:04.756" v="823" actId="20577"/>
        <pc:sldMkLst>
          <pc:docMk/>
          <pc:sldMk cId="2314760523" sldId="256"/>
        </pc:sldMkLst>
        <pc:spChg chg="add">
          <ac:chgData name="Christina Hall" userId="b5d2dbbaa85068f0" providerId="LiveId" clId="{9036AD85-5DED-4EF7-BCDA-A80DA438AE4B}" dt="2021-02-04T11:46:15.100" v="368"/>
          <ac:spMkLst>
            <pc:docMk/>
            <pc:sldMk cId="2314760523" sldId="256"/>
            <ac:spMk id="5" creationId="{19E40EC7-A71B-4DE0-B12D-8448867BE16E}"/>
          </ac:spMkLst>
        </pc:spChg>
        <pc:spChg chg="mod">
          <ac:chgData name="Christina Hall" userId="b5d2dbbaa85068f0" providerId="LiveId" clId="{9036AD85-5DED-4EF7-BCDA-A80DA438AE4B}" dt="2021-02-04T12:00:04.756" v="823" actId="20577"/>
          <ac:spMkLst>
            <pc:docMk/>
            <pc:sldMk cId="2314760523" sldId="256"/>
            <ac:spMk id="6" creationId="{D9BDF15E-F464-4AD6-AEB5-60E992C7A310}"/>
          </ac:spMkLst>
        </pc:spChg>
        <pc:picChg chg="del">
          <ac:chgData name="Christina Hall" userId="b5d2dbbaa85068f0" providerId="LiveId" clId="{9036AD85-5DED-4EF7-BCDA-A80DA438AE4B}" dt="2021-02-04T11:46:00.106" v="367" actId="478"/>
          <ac:picMkLst>
            <pc:docMk/>
            <pc:sldMk cId="2314760523" sldId="256"/>
            <ac:picMk id="3" creationId="{2F0D404A-DA0C-4836-A2C4-F1791BAE7B4B}"/>
          </ac:picMkLst>
        </pc:picChg>
        <pc:picChg chg="mod">
          <ac:chgData name="Christina Hall" userId="b5d2dbbaa85068f0" providerId="LiveId" clId="{9036AD85-5DED-4EF7-BCDA-A80DA438AE4B}" dt="2021-02-04T11:28:13.587" v="366" actId="1076"/>
          <ac:picMkLst>
            <pc:docMk/>
            <pc:sldMk cId="2314760523" sldId="256"/>
            <ac:picMk id="4" creationId="{FD433B12-8E9D-45D5-935A-D3F369DA153E}"/>
          </ac:picMkLst>
        </pc:picChg>
        <pc:picChg chg="add del mod">
          <ac:chgData name="Christina Hall" userId="b5d2dbbaa85068f0" providerId="LiveId" clId="{9036AD85-5DED-4EF7-BCDA-A80DA438AE4B}" dt="2021-02-04T11:56:16.817" v="795" actId="478"/>
          <ac:picMkLst>
            <pc:docMk/>
            <pc:sldMk cId="2314760523" sldId="256"/>
            <ac:picMk id="7" creationId="{1436C804-9B29-445B-9A36-3B64F6AE1BED}"/>
          </ac:picMkLst>
        </pc:picChg>
        <pc:picChg chg="del">
          <ac:chgData name="Christina Hall" userId="b5d2dbbaa85068f0" providerId="LiveId" clId="{9036AD85-5DED-4EF7-BCDA-A80DA438AE4B}" dt="2021-02-04T11:23:17.888" v="364" actId="478"/>
          <ac:picMkLst>
            <pc:docMk/>
            <pc:sldMk cId="2314760523" sldId="256"/>
            <ac:picMk id="9" creationId="{73F747AE-DC7D-4E31-A40C-062CA1AB01D3}"/>
          </ac:picMkLst>
        </pc:picChg>
        <pc:picChg chg="del">
          <ac:chgData name="Christina Hall" userId="b5d2dbbaa85068f0" providerId="LiveId" clId="{9036AD85-5DED-4EF7-BCDA-A80DA438AE4B}" dt="2021-02-04T11:23:20.239" v="365" actId="478"/>
          <ac:picMkLst>
            <pc:docMk/>
            <pc:sldMk cId="2314760523" sldId="256"/>
            <ac:picMk id="13" creationId="{295EB2F1-71F2-4B35-89E9-0F319907BF71}"/>
          </ac:picMkLst>
        </pc:picChg>
        <pc:picChg chg="add mod">
          <ac:chgData name="Christina Hall" userId="b5d2dbbaa85068f0" providerId="LiveId" clId="{9036AD85-5DED-4EF7-BCDA-A80DA438AE4B}" dt="2021-02-04T11:59:50.258" v="800" actId="1076"/>
          <ac:picMkLst>
            <pc:docMk/>
            <pc:sldMk cId="2314760523" sldId="256"/>
            <ac:picMk id="1026" creationId="{34797515-1C5C-490C-B490-50BBEA74F72C}"/>
          </ac:picMkLst>
        </pc:picChg>
      </pc:sldChg>
      <pc:sldChg chg="delSp modSp mod delAnim">
        <pc:chgData name="Christina Hall" userId="b5d2dbbaa85068f0" providerId="LiveId" clId="{9036AD85-5DED-4EF7-BCDA-A80DA438AE4B}" dt="2021-02-04T13:25:09.079" v="947" actId="20577"/>
        <pc:sldMkLst>
          <pc:docMk/>
          <pc:sldMk cId="2269635061" sldId="257"/>
        </pc:sldMkLst>
        <pc:spChg chg="mod">
          <ac:chgData name="Christina Hall" userId="b5d2dbbaa85068f0" providerId="LiveId" clId="{9036AD85-5DED-4EF7-BCDA-A80DA438AE4B}" dt="2021-02-04T13:25:09.079" v="947" actId="20577"/>
          <ac:spMkLst>
            <pc:docMk/>
            <pc:sldMk cId="2269635061" sldId="257"/>
            <ac:spMk id="2" creationId="{00000000-0000-0000-0000-000000000000}"/>
          </ac:spMkLst>
        </pc:spChg>
        <pc:spChg chg="mod">
          <ac:chgData name="Christina Hall" userId="b5d2dbbaa85068f0" providerId="LiveId" clId="{9036AD85-5DED-4EF7-BCDA-A80DA438AE4B}" dt="2021-02-04T12:02:30.491" v="937" actId="20577"/>
          <ac:spMkLst>
            <pc:docMk/>
            <pc:sldMk cId="2269635061" sldId="257"/>
            <ac:spMk id="3" creationId="{00000000-0000-0000-0000-000000000000}"/>
          </ac:spMkLst>
        </pc:spChg>
        <pc:picChg chg="mod">
          <ac:chgData name="Christina Hall" userId="b5d2dbbaa85068f0" providerId="LiveId" clId="{9036AD85-5DED-4EF7-BCDA-A80DA438AE4B}" dt="2021-02-04T13:10:21.569" v="940" actId="1076"/>
          <ac:picMkLst>
            <pc:docMk/>
            <pc:sldMk cId="2269635061" sldId="257"/>
            <ac:picMk id="4" creationId="{E12BE320-6CF3-433A-8B8B-6352582A13CB}"/>
          </ac:picMkLst>
        </pc:picChg>
        <pc:picChg chg="del">
          <ac:chgData name="Christina Hall" userId="b5d2dbbaa85068f0" providerId="LiveId" clId="{9036AD85-5DED-4EF7-BCDA-A80DA438AE4B}" dt="2021-02-04T13:11:28.532" v="941" actId="478"/>
          <ac:picMkLst>
            <pc:docMk/>
            <pc:sldMk cId="2269635061" sldId="257"/>
            <ac:picMk id="5" creationId="{F22E9BD3-B54F-4829-9370-49B06D744B24}"/>
          </ac:picMkLst>
        </pc:picChg>
        <pc:picChg chg="mod">
          <ac:chgData name="Christina Hall" userId="b5d2dbbaa85068f0" providerId="LiveId" clId="{9036AD85-5DED-4EF7-BCDA-A80DA438AE4B}" dt="2021-02-04T13:11:47.164" v="942" actId="1076"/>
          <ac:picMkLst>
            <pc:docMk/>
            <pc:sldMk cId="2269635061" sldId="257"/>
            <ac:picMk id="7" creationId="{0965D185-16DE-436B-AA5A-836D0D4AF0E7}"/>
          </ac:picMkLst>
        </pc:picChg>
      </pc:sldChg>
      <pc:sldChg chg="addSp delSp modSp mod">
        <pc:chgData name="Christina Hall" userId="b5d2dbbaa85068f0" providerId="LiveId" clId="{9036AD85-5DED-4EF7-BCDA-A80DA438AE4B}" dt="2021-02-04T13:12:54.994" v="943" actId="1076"/>
        <pc:sldMkLst>
          <pc:docMk/>
          <pc:sldMk cId="2077826975" sldId="259"/>
        </pc:sldMkLst>
        <pc:spChg chg="mod">
          <ac:chgData name="Christina Hall" userId="b5d2dbbaa85068f0" providerId="LiveId" clId="{9036AD85-5DED-4EF7-BCDA-A80DA438AE4B}" dt="2021-02-04T11:22:15.056" v="360" actId="20577"/>
          <ac:spMkLst>
            <pc:docMk/>
            <pc:sldMk cId="2077826975" sldId="259"/>
            <ac:spMk id="6" creationId="{BE00B1B3-F51A-4541-BB87-D88C0F609CAC}"/>
          </ac:spMkLst>
        </pc:spChg>
        <pc:picChg chg="mod">
          <ac:chgData name="Christina Hall" userId="b5d2dbbaa85068f0" providerId="LiveId" clId="{9036AD85-5DED-4EF7-BCDA-A80DA438AE4B}" dt="2021-02-04T13:12:54.994" v="943" actId="1076"/>
          <ac:picMkLst>
            <pc:docMk/>
            <pc:sldMk cId="2077826975" sldId="259"/>
            <ac:picMk id="2" creationId="{066A940F-79A5-44B1-808A-B0A27AD5B3FD}"/>
          </ac:picMkLst>
        </pc:picChg>
        <pc:picChg chg="del mod">
          <ac:chgData name="Christina Hall" userId="b5d2dbbaa85068f0" providerId="LiveId" clId="{9036AD85-5DED-4EF7-BCDA-A80DA438AE4B}" dt="2021-02-04T11:09:54.726" v="2" actId="478"/>
          <ac:picMkLst>
            <pc:docMk/>
            <pc:sldMk cId="2077826975" sldId="259"/>
            <ac:picMk id="9" creationId="{9C19AC47-D9C2-4031-AA8C-B785ECBF035A}"/>
          </ac:picMkLst>
        </pc:picChg>
        <pc:picChg chg="add mod">
          <ac:chgData name="Christina Hall" userId="b5d2dbbaa85068f0" providerId="LiveId" clId="{9036AD85-5DED-4EF7-BCDA-A80DA438AE4B}" dt="2021-02-04T11:17:31.389" v="26" actId="14100"/>
          <ac:picMkLst>
            <pc:docMk/>
            <pc:sldMk cId="2077826975" sldId="259"/>
            <ac:picMk id="1026" creationId="{2C8FD5DC-A7F5-4575-86BC-F9F6929421AE}"/>
          </ac:picMkLst>
        </pc:picChg>
      </pc:sldChg>
      <pc:sldChg chg="addSp delSp modSp mod">
        <pc:chgData name="Christina Hall" userId="b5d2dbbaa85068f0" providerId="LiveId" clId="{9036AD85-5DED-4EF7-BCDA-A80DA438AE4B}" dt="2021-02-04T11:17:21.975" v="25" actId="1076"/>
        <pc:sldMkLst>
          <pc:docMk/>
          <pc:sldMk cId="572487094" sldId="260"/>
        </pc:sldMkLst>
        <pc:spChg chg="mod">
          <ac:chgData name="Christina Hall" userId="b5d2dbbaa85068f0" providerId="LiveId" clId="{9036AD85-5DED-4EF7-BCDA-A80DA438AE4B}" dt="2021-02-04T11:16:40.879" v="17" actId="20577"/>
          <ac:spMkLst>
            <pc:docMk/>
            <pc:sldMk cId="572487094" sldId="260"/>
            <ac:spMk id="6" creationId="{79C1D472-7255-400C-8785-AFB9F7F727AD}"/>
          </ac:spMkLst>
        </pc:spChg>
        <pc:picChg chg="del">
          <ac:chgData name="Christina Hall" userId="b5d2dbbaa85068f0" providerId="LiveId" clId="{9036AD85-5DED-4EF7-BCDA-A80DA438AE4B}" dt="2021-02-04T11:09:49.960" v="0" actId="478"/>
          <ac:picMkLst>
            <pc:docMk/>
            <pc:sldMk cId="572487094" sldId="260"/>
            <ac:picMk id="3" creationId="{C3595526-88B6-4CA1-8734-7FE7265202B4}"/>
          </ac:picMkLst>
        </pc:picChg>
        <pc:picChg chg="add mod">
          <ac:chgData name="Christina Hall" userId="b5d2dbbaa85068f0" providerId="LiveId" clId="{9036AD85-5DED-4EF7-BCDA-A80DA438AE4B}" dt="2021-02-04T11:17:21.975" v="25" actId="1076"/>
          <ac:picMkLst>
            <pc:docMk/>
            <pc:sldMk cId="572487094" sldId="260"/>
            <ac:picMk id="2050" creationId="{B46292A0-C091-4435-AF01-A9207C42AB4C}"/>
          </ac:picMkLst>
        </pc:picChg>
      </pc:sldChg>
      <pc:sldChg chg="addSp delSp modSp mod">
        <pc:chgData name="Christina Hall" userId="b5d2dbbaa85068f0" providerId="LiveId" clId="{9036AD85-5DED-4EF7-BCDA-A80DA438AE4B}" dt="2021-02-04T11:23:09.749" v="363" actId="14100"/>
        <pc:sldMkLst>
          <pc:docMk/>
          <pc:sldMk cId="3604037873" sldId="261"/>
        </pc:sldMkLst>
        <pc:spChg chg="add mod">
          <ac:chgData name="Christina Hall" userId="b5d2dbbaa85068f0" providerId="LiveId" clId="{9036AD85-5DED-4EF7-BCDA-A80DA438AE4B}" dt="2021-02-04T11:22:59.160" v="362" actId="255"/>
          <ac:spMkLst>
            <pc:docMk/>
            <pc:sldMk cId="3604037873" sldId="261"/>
            <ac:spMk id="2" creationId="{B1A75D1F-A44B-49CA-9E3A-24D744212EFC}"/>
          </ac:spMkLst>
        </pc:spChg>
        <pc:spChg chg="del mod">
          <ac:chgData name="Christina Hall" userId="b5d2dbbaa85068f0" providerId="LiveId" clId="{9036AD85-5DED-4EF7-BCDA-A80DA438AE4B}" dt="2021-02-04T11:18:09.676" v="30"/>
          <ac:spMkLst>
            <pc:docMk/>
            <pc:sldMk cId="3604037873" sldId="261"/>
            <ac:spMk id="6" creationId="{6CF0D2C0-8CFB-4CA2-9BCA-6209249C6FE9}"/>
          </ac:spMkLst>
        </pc:spChg>
        <pc:picChg chg="del">
          <ac:chgData name="Christina Hall" userId="b5d2dbbaa85068f0" providerId="LiveId" clId="{9036AD85-5DED-4EF7-BCDA-A80DA438AE4B}" dt="2021-02-04T11:17:35.018" v="27" actId="478"/>
          <ac:picMkLst>
            <pc:docMk/>
            <pc:sldMk cId="3604037873" sldId="261"/>
            <ac:picMk id="5" creationId="{6C3B9EAB-9537-4558-AA77-F19A66197B34}"/>
          </ac:picMkLst>
        </pc:picChg>
        <pc:picChg chg="add mod">
          <ac:chgData name="Christina Hall" userId="b5d2dbbaa85068f0" providerId="LiveId" clId="{9036AD85-5DED-4EF7-BCDA-A80DA438AE4B}" dt="2021-02-04T11:23:09.749" v="363" actId="14100"/>
          <ac:picMkLst>
            <pc:docMk/>
            <pc:sldMk cId="3604037873" sldId="261"/>
            <ac:picMk id="3074" creationId="{BA8286BF-B590-4C39-957E-1126DDCF799D}"/>
          </ac:picMkLst>
        </pc:picChg>
      </pc:sldChg>
      <pc:sldChg chg="modSp mod">
        <pc:chgData name="Christina Hall" userId="b5d2dbbaa85068f0" providerId="LiveId" clId="{9036AD85-5DED-4EF7-BCDA-A80DA438AE4B}" dt="2021-02-04T11:21:49.622" v="307" actId="20577"/>
        <pc:sldMkLst>
          <pc:docMk/>
          <pc:sldMk cId="1648777103" sldId="269"/>
        </pc:sldMkLst>
        <pc:spChg chg="mod">
          <ac:chgData name="Christina Hall" userId="b5d2dbbaa85068f0" providerId="LiveId" clId="{9036AD85-5DED-4EF7-BCDA-A80DA438AE4B}" dt="2021-02-04T11:21:49.622" v="307" actId="20577"/>
          <ac:spMkLst>
            <pc:docMk/>
            <pc:sldMk cId="1648777103" sldId="269"/>
            <ac:spMk id="3" creationId="{00000000-0000-0000-0000-000000000000}"/>
          </ac:spMkLst>
        </pc:spChg>
      </pc:sldChg>
      <pc:sldChg chg="delSp modSp del mod">
        <pc:chgData name="Christina Hall" userId="b5d2dbbaa85068f0" providerId="LiveId" clId="{9036AD85-5DED-4EF7-BCDA-A80DA438AE4B}" dt="2021-02-04T11:20:19.339" v="101" actId="2696"/>
        <pc:sldMkLst>
          <pc:docMk/>
          <pc:sldMk cId="1856250959" sldId="270"/>
        </pc:sldMkLst>
        <pc:picChg chg="del mod">
          <ac:chgData name="Christina Hall" userId="b5d2dbbaa85068f0" providerId="LiveId" clId="{9036AD85-5DED-4EF7-BCDA-A80DA438AE4B}" dt="2021-02-04T11:20:01.099" v="100" actId="478"/>
          <ac:picMkLst>
            <pc:docMk/>
            <pc:sldMk cId="1856250959" sldId="270"/>
            <ac:picMk id="7" creationId="{FE8D995A-D515-4A6A-81ED-396F143DCE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9C721-F53E-46E3-903D-E267B1E8C9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35593F-1B4E-4D03-8079-14716B81B2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88031-9B37-4611-9513-60D3FBCF5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37D9D7-2247-4787-83B2-5645E150F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5A96F5-90D4-49FF-884B-FFB53743B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7532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27BCB-F5FF-4FE8-B02E-1C225FE2A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89D923-61B4-4AEB-9C79-82106F2DE3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CDCD8-64BD-4435-8453-49CE82C4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EAA734-28D3-4B83-95B6-C979AB570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F51406-D731-4249-AB3F-914493438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248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1ADC1DC-4694-4B3B-80FE-D89E1FCB25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C03A5F-D3E1-4D6E-98C4-532D59C6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BE32E3-EE00-4CFA-AD4A-D2622B7F79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C7CF82-EA82-4895-B3CD-D83D392A7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C78BF5-6AFB-466E-A017-01332036C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010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0A3A28-E390-4699-9F3C-C43EFB8E9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3800A-BDD7-4640-AC21-4DD112640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7C599C-0757-4F02-953A-BB48C0716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BF32A-1CCE-4083-A6FA-927127095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9596CD-2C00-46DA-A8B3-93784A504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1787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4FCEE-7042-44BA-8D76-8CCC5A3D9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0B085-0FED-4C68-BE46-3B61EF07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F736D8-0939-4CDE-9167-F3D54115E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C5364-AF6A-4FFA-BBD4-6F22009E9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80BDEE-6D4B-4CD2-AF97-C608A448A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743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3E98FB-016B-437E-AAF9-A0203284A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E6943-FD67-4FB9-8A7E-8E1BE9B59E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349FB-F7DF-4016-944F-537354F349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067008-4AC2-4B6B-B34F-83531F13D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5A2815-DEAC-4CA1-BAB4-F1AA7066E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772D87-D8A3-4537-AE9C-62048ECD6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9969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C249B7-E535-4FEC-ABDA-F9D593D29D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32ABD3-F58F-4BFD-9EF0-A8ACB1CDCB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BF53C8-5377-461C-ABEB-F81874AD74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B97220-17B5-4E1B-9A47-E31724D970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99DEF3-9BED-41EC-8F76-787D73D505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58122C-84A2-4D7A-A002-EDAA01543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706F39-7C8D-4041-89C7-AC1E10D74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B138D0-666D-4443-81C6-DABA71A72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919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9EEC44-E0B5-4F79-AC12-AF80DA8AF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7E4C80-E62A-45B9-976D-78EB56F74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FD69E7-5C9C-47BC-B1BE-1CADB985E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3DCD68-3037-4385-B14F-4D763D0C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453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70B4712-602D-4A6B-AEA9-B53E5A5D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7B49E5-9001-44BA-A7AD-331DC99A9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CEBC54-CA73-45E7-AEBE-3E6524EF2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324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AF520F-6B17-41E4-AB7C-5F62A605A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49B121-365C-4FBC-9E98-9DDF136CB8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2A93A-59D7-4FE3-8523-BD3DB3A89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E925DE-2257-41EC-B1CC-4E27F3691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AC7D15-EB4A-43E2-936F-31713A6E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9F32CA-DF01-4F2E-91A2-27E4F3B89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222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6A7AF-45C7-4D37-96B3-8098D42BB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135E25-1CF8-4F5E-823A-E00DD75F23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D20BD-69A7-4DF0-8452-7DF9FA1A1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EFF60-6A5F-450D-A588-5EF1EE6418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6F204D-8D77-4A05-94C3-614C539773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F748B7-0EDA-421E-A388-B46D0ED94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55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BCCC0B-3EC3-4246-B3BE-F17FFD037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95EBB6-408C-4B6F-93EB-06898BD099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AEC00-6CCA-40F7-9C35-0A4A65DB1C2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8E8DB5-54AC-4864-A9AB-F4C8DECAF2B7}" type="datetimeFigureOut">
              <a:rPr lang="en-GB" smtClean="0"/>
              <a:t>10/02/2021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CEA0C-AC46-4BDB-8C86-E82B882226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73169-04C2-48E0-9E0B-4F29A4661BB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7E48DA-7416-4CC2-BDCD-D9C938B623F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4845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m4a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9BDF15E-F464-4AD6-AEB5-60E992C7A310}"/>
              </a:ext>
            </a:extLst>
          </p:cNvPr>
          <p:cNvSpPr txBox="1"/>
          <p:nvPr/>
        </p:nvSpPr>
        <p:spPr>
          <a:xfrm>
            <a:off x="6095999" y="331816"/>
            <a:ext cx="6000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You are going to read the story ‘A Bad Mood’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In this story you will hear words with the sound:</a:t>
            </a:r>
          </a:p>
          <a:p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 sound is in the words: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spoon 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moon</a:t>
            </a: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6C7907B-4E6A-48C1-895A-4BB24CC7EE01}"/>
              </a:ext>
            </a:extLst>
          </p:cNvPr>
          <p:cNvSpPr txBox="1">
            <a:spLocks/>
          </p:cNvSpPr>
          <p:nvPr/>
        </p:nvSpPr>
        <p:spPr>
          <a:xfrm>
            <a:off x="6095999" y="3959226"/>
            <a:ext cx="5257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Can you write two words with the </a:t>
            </a:r>
            <a:r>
              <a:rPr lang="en-GB" sz="18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 sound in?</a:t>
            </a:r>
          </a:p>
          <a:p>
            <a:pPr algn="l"/>
            <a:endParaRPr lang="en-GB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Look at the picture. What can you see? What will happen in the story?</a:t>
            </a:r>
          </a:p>
          <a:p>
            <a:pPr algn="l"/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D433B12-8E9D-45D5-935A-D3F369DA153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03491" y="2736273"/>
            <a:ext cx="609600" cy="609600"/>
          </a:xfrm>
          <a:prstGeom prst="rect">
            <a:avLst/>
          </a:prstGeom>
        </p:spPr>
      </p:pic>
      <p:sp>
        <p:nvSpPr>
          <p:cNvPr id="5" name="AutoShape 2" descr="Image preview">
            <a:extLst>
              <a:ext uri="{FF2B5EF4-FFF2-40B4-BE49-F238E27FC236}">
                <a16:creationId xmlns:a16="http://schemas.microsoft.com/office/drawing/2014/main" id="{19E40EC7-A71B-4DE0-B12D-8448867BE1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34797515-1C5C-490C-B490-50BBEA74F7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131" y="517706"/>
            <a:ext cx="4380418" cy="582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760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01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D48386A-3AD2-4A29-9832-64F6DA7019F8}"/>
              </a:ext>
            </a:extLst>
          </p:cNvPr>
          <p:cNvSpPr txBox="1"/>
          <p:nvPr/>
        </p:nvSpPr>
        <p:spPr>
          <a:xfrm>
            <a:off x="0" y="0"/>
            <a:ext cx="91042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Let’s read these words together. These are words you will come across in the story.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15155" y="1107583"/>
            <a:ext cx="4198513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Green Words</a:t>
            </a:r>
          </a:p>
          <a:p>
            <a:endParaRPr lang="en-GB" sz="2400" dirty="0"/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fli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ck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sp</a:t>
            </a:r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n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stomps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u="sng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GB" sz="2400" u="sng">
                <a:latin typeface="Arial" panose="020B0604020202020204" pitchFamily="34" charset="0"/>
                <a:cs typeface="Arial" panose="020B0604020202020204" pitchFamily="34" charset="0"/>
              </a:rPr>
              <a:t>le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775054" y="1107583"/>
            <a:ext cx="66583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Arial" panose="020B0604020202020204" pitchFamily="34" charset="0"/>
                <a:cs typeface="Arial" panose="020B0604020202020204" pitchFamily="34" charset="0"/>
              </a:rPr>
              <a:t>Red Words</a:t>
            </a:r>
          </a:p>
          <a:p>
            <a:endParaRPr lang="en-GB" sz="2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we                               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12BE320-6CF3-433A-8B8B-6352582A13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525487" y="5031377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65D185-16DE-436B-AA5A-836D0D4AF0E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10994" y="48535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635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89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011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BE00B1B3-F51A-4541-BB87-D88C0F609CAC}"/>
              </a:ext>
            </a:extLst>
          </p:cNvPr>
          <p:cNvSpPr txBox="1"/>
          <p:nvPr/>
        </p:nvSpPr>
        <p:spPr>
          <a:xfrm>
            <a:off x="103778" y="5610625"/>
            <a:ext cx="1017580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Write down all of the words you can see with the </a:t>
            </a:r>
            <a:r>
              <a:rPr lang="en-GB" sz="2000" dirty="0" err="1">
                <a:latin typeface="Arial" panose="020B0604020202020204" pitchFamily="34" charset="0"/>
                <a:cs typeface="Arial" panose="020B0604020202020204" pitchFamily="34" charset="0"/>
              </a:rPr>
              <a:t>oo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 sound we are learning today.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Dad do a lot?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is Lee doing?</a:t>
            </a:r>
          </a:p>
        </p:txBody>
      </p:sp>
      <p:pic>
        <p:nvPicPr>
          <p:cNvPr id="1026" name="Picture 2" descr="Image">
            <a:extLst>
              <a:ext uri="{FF2B5EF4-FFF2-40B4-BE49-F238E27FC236}">
                <a16:creationId xmlns:a16="http://schemas.microsoft.com/office/drawing/2014/main" id="{2C8FD5DC-A7F5-4575-86BC-F9F692942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9054" y="231712"/>
            <a:ext cx="7912473" cy="5321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66A940F-79A5-44B1-808A-B0A27AD5B3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400" y="113864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826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9C1D472-7255-400C-8785-AFB9F7F727AD}"/>
              </a:ext>
            </a:extLst>
          </p:cNvPr>
          <p:cNvSpPr txBox="1"/>
          <p:nvPr/>
        </p:nvSpPr>
        <p:spPr>
          <a:xfrm>
            <a:off x="265043" y="5910470"/>
            <a:ext cx="7394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Why does he get in a mood with Mum?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 you think scoot means ?</a:t>
            </a:r>
          </a:p>
          <a:p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What does Dad sweep?</a:t>
            </a:r>
          </a:p>
        </p:txBody>
      </p:sp>
      <p:pic>
        <p:nvPicPr>
          <p:cNvPr id="2050" name="Picture 2" descr="Image">
            <a:extLst>
              <a:ext uri="{FF2B5EF4-FFF2-40B4-BE49-F238E27FC236}">
                <a16:creationId xmlns:a16="http://schemas.microsoft.com/office/drawing/2014/main" id="{B46292A0-C091-4435-AF01-A9207C42A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9489" y="177894"/>
            <a:ext cx="8534545" cy="561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2487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Image">
            <a:extLst>
              <a:ext uri="{FF2B5EF4-FFF2-40B4-BE49-F238E27FC236}">
                <a16:creationId xmlns:a16="http://schemas.microsoft.com/office/drawing/2014/main" id="{BA8286BF-B590-4C39-957E-1126DDCF7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2261" y="212436"/>
            <a:ext cx="7847478" cy="522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1A75D1F-A44B-49CA-9E3A-24D744212EFC}"/>
              </a:ext>
            </a:extLst>
          </p:cNvPr>
          <p:cNvSpPr txBox="1"/>
          <p:nvPr/>
        </p:nvSpPr>
        <p:spPr>
          <a:xfrm>
            <a:off x="110836" y="5560291"/>
            <a:ext cx="11850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Arial "/>
              </a:rPr>
              <a:t>What is the girl doing on page 8? </a:t>
            </a:r>
          </a:p>
          <a:p>
            <a:r>
              <a:rPr lang="en-GB" sz="2000" dirty="0">
                <a:latin typeface="Arial "/>
              </a:rPr>
              <a:t>What makes Dad feel glad? </a:t>
            </a:r>
          </a:p>
        </p:txBody>
      </p:sp>
    </p:spTree>
    <p:extLst>
      <p:ext uri="{BB962C8B-B14F-4D97-AF65-F5344CB8AC3E}">
        <p14:creationId xmlns:p14="http://schemas.microsoft.com/office/powerpoint/2010/main" val="3604037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Recap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 5 Why is Dad in a bad mood with Lee?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p.6 What does Mum do that gets Dad in a bad mood?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p.9 When is Dad not in a bad mood? </a:t>
            </a:r>
          </a:p>
          <a:p>
            <a:pPr marL="0" indent="0"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p.4 Why do you think Dad gets in a mood a lot? </a:t>
            </a:r>
          </a:p>
        </p:txBody>
      </p:sp>
    </p:spTree>
    <p:extLst>
      <p:ext uri="{BB962C8B-B14F-4D97-AF65-F5344CB8AC3E}">
        <p14:creationId xmlns:p14="http://schemas.microsoft.com/office/powerpoint/2010/main" val="16487771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</TotalTime>
  <Words>210</Words>
  <Application>Microsoft Office PowerPoint</Application>
  <PresentationFormat>Widescreen</PresentationFormat>
  <Paragraphs>61</Paragraphs>
  <Slides>6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Arial 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Recap questions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Lincoln-Johnson, Nicola</dc:creator>
  <cp:lastModifiedBy>Craggs, Charlotte</cp:lastModifiedBy>
  <cp:revision>48</cp:revision>
  <dcterms:created xsi:type="dcterms:W3CDTF">2021-01-19T19:25:29Z</dcterms:created>
  <dcterms:modified xsi:type="dcterms:W3CDTF">2021-02-10T11:14:21Z</dcterms:modified>
</cp:coreProperties>
</file>