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9972B-7D1D-4C74-8844-8CD20AD1E4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2E2EA2F-873D-446B-A372-50BA5F8BBD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8AF620B-0685-42DD-AB3B-C54DD208F195}"/>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5" name="Footer Placeholder 4">
            <a:extLst>
              <a:ext uri="{FF2B5EF4-FFF2-40B4-BE49-F238E27FC236}">
                <a16:creationId xmlns:a16="http://schemas.microsoft.com/office/drawing/2014/main" id="{3E234229-221F-4088-BE02-528E28518D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557BAF-7E8C-4664-B739-4562ECC874C2}"/>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3032290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8BC44-D39C-4F92-A9E6-F49FDBDC044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7A2575-3726-4797-B5AE-E7EE22F374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5A3455-6452-4180-BF9B-F32765E4AB86}"/>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5" name="Footer Placeholder 4">
            <a:extLst>
              <a:ext uri="{FF2B5EF4-FFF2-40B4-BE49-F238E27FC236}">
                <a16:creationId xmlns:a16="http://schemas.microsoft.com/office/drawing/2014/main" id="{9A4A7158-E721-4906-A2FC-25E9E74F15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21AB59-130D-4CB4-B3AE-66B832221340}"/>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2138510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086BA2-A047-4EB7-A647-342CD2FED4C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4F2E84-8135-4DCC-B8CD-F23C92F192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D615A36-BED5-43F2-AF72-8B95ECB76428}"/>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5" name="Footer Placeholder 4">
            <a:extLst>
              <a:ext uri="{FF2B5EF4-FFF2-40B4-BE49-F238E27FC236}">
                <a16:creationId xmlns:a16="http://schemas.microsoft.com/office/drawing/2014/main" id="{D6393C66-CA0B-4379-88AF-1E92A627FA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359357-60A0-409A-B78C-DF51FEFA4E3D}"/>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1562897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B9F22-1D0A-4FAA-AF5A-186ADE4394B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F39843-D53C-4FE0-83D3-FA3D69AC05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D396C4-6BDC-4117-A2CC-F85FBDBC86CE}"/>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5" name="Footer Placeholder 4">
            <a:extLst>
              <a:ext uri="{FF2B5EF4-FFF2-40B4-BE49-F238E27FC236}">
                <a16:creationId xmlns:a16="http://schemas.microsoft.com/office/drawing/2014/main" id="{08A47EF2-2559-4927-A3FA-BAC5732548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2B0A9A-EDFE-42A3-9DDC-4E7BECF2BEAB}"/>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659553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BC544-B903-4674-9879-67FF6BB0AE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83A21E0-F8AF-4A86-82E2-1A0DB22759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44A9A5-FBBB-4804-BCF6-47535A41E4D0}"/>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5" name="Footer Placeholder 4">
            <a:extLst>
              <a:ext uri="{FF2B5EF4-FFF2-40B4-BE49-F238E27FC236}">
                <a16:creationId xmlns:a16="http://schemas.microsoft.com/office/drawing/2014/main" id="{C519E16C-8939-41A4-B953-4AD92616A2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782EF2-9413-4654-A1E9-CD8CD012C2C8}"/>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4146561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C9624-67DB-46F9-A868-F9CC18EEE7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D70A7B8-93BB-48BE-9CA3-E5E57B2E11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83D5BD7-9427-4AD9-94D4-E2845D2820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79BB337-F9EF-47AA-8903-54F6C305A0D3}"/>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6" name="Footer Placeholder 5">
            <a:extLst>
              <a:ext uri="{FF2B5EF4-FFF2-40B4-BE49-F238E27FC236}">
                <a16:creationId xmlns:a16="http://schemas.microsoft.com/office/drawing/2014/main" id="{7BB1CBE5-3FB6-498C-A3DB-9A298131487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9D916F2-03AD-4FE0-9000-FD0B7DFB4F77}"/>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2907828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A4518-45DC-49F2-9332-C5FCC31D1B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59A6D3-C445-4FB8-9ADB-7152A839AA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917794-0DFE-4CFC-A18F-7C3012FA3E9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34A2899-8CD4-4905-8A46-2B075B0221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C6E5F8-DC42-4C0F-A648-FE50744038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C716A6A-04B0-4B7C-AC8D-1DD251BE87DB}"/>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8" name="Footer Placeholder 7">
            <a:extLst>
              <a:ext uri="{FF2B5EF4-FFF2-40B4-BE49-F238E27FC236}">
                <a16:creationId xmlns:a16="http://schemas.microsoft.com/office/drawing/2014/main" id="{15A889EA-EA55-4603-A54D-A79D647D776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885A2FC-402D-4221-8322-0F4120B20063}"/>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2102576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7B7DC-E1D4-49B8-8202-DBFF0BD78B1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B9837F8-0643-4159-856B-851F5B0D1335}"/>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4" name="Footer Placeholder 3">
            <a:extLst>
              <a:ext uri="{FF2B5EF4-FFF2-40B4-BE49-F238E27FC236}">
                <a16:creationId xmlns:a16="http://schemas.microsoft.com/office/drawing/2014/main" id="{F3A06C37-BD4F-4DA9-B07A-B7C1F5456F3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7BFAF90-B55C-4A59-A495-140DBB68A81C}"/>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1060853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D19E81-B6B5-455D-A253-E45B3C6B07E2}"/>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3" name="Footer Placeholder 2">
            <a:extLst>
              <a:ext uri="{FF2B5EF4-FFF2-40B4-BE49-F238E27FC236}">
                <a16:creationId xmlns:a16="http://schemas.microsoft.com/office/drawing/2014/main" id="{B9BD1473-643C-45F8-9419-12917EBC433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498C30D-85CC-4396-9E1B-057FF7F0A7A8}"/>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3335481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24ABA-8E48-46B8-A92A-5916411094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989D4D3-26E3-42B2-AAC2-9EAEC76DAF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9201E5D-F1FA-4D5D-A89D-E9DF798278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35BB95-4359-4D3F-9181-9EAC20483761}"/>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6" name="Footer Placeholder 5">
            <a:extLst>
              <a:ext uri="{FF2B5EF4-FFF2-40B4-BE49-F238E27FC236}">
                <a16:creationId xmlns:a16="http://schemas.microsoft.com/office/drawing/2014/main" id="{1B79A0DC-37AF-4D41-91D8-621A2040AD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BCCDB9-70CF-4439-A5F1-6399DB152A5A}"/>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3375776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35BFE-769A-4553-B6A5-CE667F6ADF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E6408E-CDD4-497A-9BEB-B40B4EBFEF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3C82FC-3E11-4CC5-B9BE-9641A9ADC6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4BD664-48C3-42CF-84FD-69CFFAD3D292}"/>
              </a:ext>
            </a:extLst>
          </p:cNvPr>
          <p:cNvSpPr>
            <a:spLocks noGrp="1"/>
          </p:cNvSpPr>
          <p:nvPr>
            <p:ph type="dt" sz="half" idx="10"/>
          </p:nvPr>
        </p:nvSpPr>
        <p:spPr/>
        <p:txBody>
          <a:bodyPr/>
          <a:lstStyle/>
          <a:p>
            <a:fld id="{15C6AC6D-FD36-40B9-ABA3-41444CB81475}" type="datetimeFigureOut">
              <a:rPr lang="en-GB" smtClean="0"/>
              <a:t>01/03/2021</a:t>
            </a:fld>
            <a:endParaRPr lang="en-GB"/>
          </a:p>
        </p:txBody>
      </p:sp>
      <p:sp>
        <p:nvSpPr>
          <p:cNvPr id="6" name="Footer Placeholder 5">
            <a:extLst>
              <a:ext uri="{FF2B5EF4-FFF2-40B4-BE49-F238E27FC236}">
                <a16:creationId xmlns:a16="http://schemas.microsoft.com/office/drawing/2014/main" id="{2196D182-CCC0-4BAF-8F84-8AF8D61AC2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9AFF918-25B1-4828-9AAC-859C86BCFBD4}"/>
              </a:ext>
            </a:extLst>
          </p:cNvPr>
          <p:cNvSpPr>
            <a:spLocks noGrp="1"/>
          </p:cNvSpPr>
          <p:nvPr>
            <p:ph type="sldNum" sz="quarter" idx="12"/>
          </p:nvPr>
        </p:nvSpPr>
        <p:spPr/>
        <p:txBody>
          <a:bodyPr/>
          <a:lstStyle/>
          <a:p>
            <a:fld id="{55094748-8BC5-4059-AC8B-DB997508A997}" type="slidenum">
              <a:rPr lang="en-GB" smtClean="0"/>
              <a:t>‹#›</a:t>
            </a:fld>
            <a:endParaRPr lang="en-GB"/>
          </a:p>
        </p:txBody>
      </p:sp>
    </p:spTree>
    <p:extLst>
      <p:ext uri="{BB962C8B-B14F-4D97-AF65-F5344CB8AC3E}">
        <p14:creationId xmlns:p14="http://schemas.microsoft.com/office/powerpoint/2010/main" val="213308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2B4970-AB30-493E-9184-9A70EC375F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8EE34D6-8161-4CD9-8208-70CC72461E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5964CC-7399-41B1-A7DE-06959616D3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C6AC6D-FD36-40B9-ABA3-41444CB81475}" type="datetimeFigureOut">
              <a:rPr lang="en-GB" smtClean="0"/>
              <a:t>01/03/2021</a:t>
            </a:fld>
            <a:endParaRPr lang="en-GB"/>
          </a:p>
        </p:txBody>
      </p:sp>
      <p:sp>
        <p:nvSpPr>
          <p:cNvPr id="5" name="Footer Placeholder 4">
            <a:extLst>
              <a:ext uri="{FF2B5EF4-FFF2-40B4-BE49-F238E27FC236}">
                <a16:creationId xmlns:a16="http://schemas.microsoft.com/office/drawing/2014/main" id="{29C92B50-BF2E-4E9E-9B73-E65DC735FB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6989D12-D2B3-4852-ABEC-25E25CBC33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094748-8BC5-4059-AC8B-DB997508A997}" type="slidenum">
              <a:rPr lang="en-GB" smtClean="0"/>
              <a:t>‹#›</a:t>
            </a:fld>
            <a:endParaRPr lang="en-GB"/>
          </a:p>
        </p:txBody>
      </p:sp>
    </p:spTree>
    <p:extLst>
      <p:ext uri="{BB962C8B-B14F-4D97-AF65-F5344CB8AC3E}">
        <p14:creationId xmlns:p14="http://schemas.microsoft.com/office/powerpoint/2010/main" val="32466559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3B0CD-365B-49CC-BFB0-CE49329F7DA5}"/>
              </a:ext>
            </a:extLst>
          </p:cNvPr>
          <p:cNvSpPr>
            <a:spLocks noGrp="1"/>
          </p:cNvSpPr>
          <p:nvPr>
            <p:ph type="ctrTitle"/>
          </p:nvPr>
        </p:nvSpPr>
        <p:spPr/>
        <p:txBody>
          <a:bodyPr>
            <a:normAutofit fontScale="90000"/>
          </a:bodyPr>
          <a:lstStyle/>
          <a:p>
            <a:r>
              <a:rPr lang="en-GB" dirty="0">
                <a:latin typeface="Arial" panose="020B0604020202020204" pitchFamily="34" charset="0"/>
                <a:cs typeface="Arial" panose="020B0604020202020204" pitchFamily="34" charset="0"/>
              </a:rPr>
              <a:t>Learning intention - </a:t>
            </a:r>
            <a:r>
              <a:rPr lang="en-GB" u="sng" dirty="0">
                <a:latin typeface="Arial" panose="020B0604020202020204" pitchFamily="34" charset="0"/>
                <a:cs typeface="Arial" panose="020B0604020202020204" pitchFamily="34" charset="0"/>
              </a:rPr>
              <a:t>Evaluate others’ writing to proofread, edit and revise.</a:t>
            </a:r>
          </a:p>
        </p:txBody>
      </p:sp>
    </p:spTree>
    <p:extLst>
      <p:ext uri="{BB962C8B-B14F-4D97-AF65-F5344CB8AC3E}">
        <p14:creationId xmlns:p14="http://schemas.microsoft.com/office/powerpoint/2010/main" val="743730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2E760D-3A5F-428D-9764-CE9E8CB35664}"/>
              </a:ext>
            </a:extLst>
          </p:cNvPr>
          <p:cNvSpPr>
            <a:spLocks noGrp="1"/>
          </p:cNvSpPr>
          <p:nvPr>
            <p:ph idx="1"/>
          </p:nvPr>
        </p:nvSpPr>
        <p:spPr>
          <a:xfrm>
            <a:off x="838200" y="530087"/>
            <a:ext cx="10515600" cy="5646876"/>
          </a:xfrm>
        </p:spPr>
        <p:txBody>
          <a:bodyPr>
            <a:normAutofit/>
          </a:bodyPr>
          <a:lstStyle/>
          <a:p>
            <a:pPr marL="0" indent="0">
              <a:buNone/>
            </a:pPr>
            <a:r>
              <a:rPr lang="en-GB" sz="3600" dirty="0">
                <a:latin typeface="Arial" panose="020B0604020202020204" pitchFamily="34" charset="0"/>
                <a:cs typeface="Arial" panose="020B0604020202020204" pitchFamily="34" charset="0"/>
              </a:rPr>
              <a:t>Look at the text on the next slide, read through it and edit the text to improve it. Check the tenses and grammar and choose other causal conjunctions to use to ensure the debate is written in a way in which it could be used to debate against SATS going ahead.</a:t>
            </a:r>
          </a:p>
        </p:txBody>
      </p:sp>
    </p:spTree>
    <p:extLst>
      <p:ext uri="{BB962C8B-B14F-4D97-AF65-F5344CB8AC3E}">
        <p14:creationId xmlns:p14="http://schemas.microsoft.com/office/powerpoint/2010/main" val="2480253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0B7CB7-D05B-4BB9-A7E9-6DB4EC4186A5}"/>
              </a:ext>
            </a:extLst>
          </p:cNvPr>
          <p:cNvSpPr>
            <a:spLocks noGrp="1"/>
          </p:cNvSpPr>
          <p:nvPr>
            <p:ph idx="1"/>
          </p:nvPr>
        </p:nvSpPr>
        <p:spPr>
          <a:xfrm>
            <a:off x="838200" y="450574"/>
            <a:ext cx="10515600" cy="5726389"/>
          </a:xfrm>
        </p:spPr>
        <p:txBody>
          <a:bodyPr>
            <a:normAutofit lnSpcReduction="10000"/>
          </a:bodyPr>
          <a:lstStyle/>
          <a:p>
            <a:pPr marL="0" indent="0">
              <a:buNone/>
            </a:pPr>
            <a:r>
              <a:rPr lang="en-GB" altLang="en-US" sz="2800" dirty="0">
                <a:latin typeface="Arial" panose="020B0604020202020204" pitchFamily="34" charset="0"/>
                <a:cs typeface="Arial" panose="020B0604020202020204" pitchFamily="34" charset="0"/>
              </a:rPr>
              <a:t>Title: Should SATS go ahead for Year 6 children?</a:t>
            </a:r>
          </a:p>
          <a:p>
            <a:endParaRPr lang="en-GB" altLang="en-US" sz="2800" dirty="0">
              <a:latin typeface="Arial" panose="020B0604020202020204" pitchFamily="34" charset="0"/>
              <a:cs typeface="Arial" panose="020B0604020202020204" pitchFamily="34" charset="0"/>
            </a:endParaRPr>
          </a:p>
          <a:p>
            <a:pPr marL="0" indent="0">
              <a:buNone/>
            </a:pPr>
            <a:r>
              <a:rPr lang="en-GB" altLang="en-US" sz="2800" dirty="0">
                <a:latin typeface="Arial" panose="020B0604020202020204" pitchFamily="34" charset="0"/>
                <a:cs typeface="Arial" panose="020B0604020202020204" pitchFamily="34" charset="0"/>
              </a:rPr>
              <a:t>Year 6 children around the country would usually be sitting their SATS tests in May, due to the COVID 19 pandemic, the SATS have been cancelled. In this argument both reasons for and against will be put forward as to whether SATS should go ahead for Year 6 children.</a:t>
            </a:r>
          </a:p>
          <a:p>
            <a:pPr marL="0" indent="0">
              <a:buNone/>
            </a:pPr>
            <a:endParaRPr lang="en-GB" altLang="en-US" dirty="0">
              <a:latin typeface="Arial" panose="020B0604020202020204" pitchFamily="34" charset="0"/>
              <a:cs typeface="Arial" panose="020B0604020202020204" pitchFamily="34" charset="0"/>
            </a:endParaRPr>
          </a:p>
          <a:p>
            <a:pPr marL="0" indent="0">
              <a:buNone/>
            </a:pPr>
            <a:r>
              <a:rPr lang="en-GB" altLang="en-US" sz="2800" dirty="0">
                <a:latin typeface="Arial" panose="020B0604020202020204" pitchFamily="34" charset="0"/>
                <a:cs typeface="Arial" panose="020B0604020202020204" pitchFamily="34" charset="0"/>
              </a:rPr>
              <a:t>Many people think that SATS should not go ahead because children have not had enough learning throughout the year. </a:t>
            </a:r>
            <a:r>
              <a:rPr lang="en-GB" altLang="en-US" dirty="0">
                <a:latin typeface="Arial" panose="020B0604020202020204" pitchFamily="34" charset="0"/>
                <a:cs typeface="Arial" panose="020B0604020202020204" pitchFamily="34" charset="0"/>
              </a:rPr>
              <a:t>Much of the learning that has took place this year has been from home without direction from any teachers. As well as this, children will be given extra stress because they will come across questions that they have not learnt about. This could be detrimental to children’s mental health.</a:t>
            </a:r>
            <a:endParaRPr lang="en-GB" altLang="en-US" sz="2800" dirty="0">
              <a:latin typeface="Arial" panose="020B060402020202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41358381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205</Words>
  <Application>Microsoft Office PowerPoint</Application>
  <PresentationFormat>Widescreen</PresentationFormat>
  <Paragraphs>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Learning intention - Evaluate others’ writing to proofread, edit and revise.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Lincoln-Johnson, Nicola</dc:creator>
  <cp:lastModifiedBy>Lincoln-Johnson, Nicola</cp:lastModifiedBy>
  <cp:revision>3</cp:revision>
  <dcterms:created xsi:type="dcterms:W3CDTF">2021-03-01T22:07:09Z</dcterms:created>
  <dcterms:modified xsi:type="dcterms:W3CDTF">2021-03-01T22:20:08Z</dcterms:modified>
</cp:coreProperties>
</file>