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59239-48D8-4F00-8DF8-51CCCCE670F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A4AA2-80F8-4AC4-A380-5037DF0B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5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9217-2877-4290-BDD3-930AEB1EA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5FCDE-62B9-4ED7-86DC-B45745EE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B083-41C0-4BE4-9F00-B570634C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7B51-07D0-4BC0-BC57-2D5A5FE8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97A89-B444-4F38-8E97-0F19CCD6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9B6C-C7CE-47B2-AD8A-9C22A1E0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F3C5C-2735-4A78-8771-D3A8648E7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8F1B-95D3-4503-A3DB-A482E546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3989-B43F-4FF0-85F1-FA7832AB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E409-278B-4EF0-AD55-7F7052E1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9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4B39D-A227-40AF-BC14-5734056DC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2EEB0-81C5-438F-BAFF-70C63E308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76AA3-3347-4BAC-A0CC-404F904D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BE47-E852-4EFE-9474-F9C85FBB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93F4F-01CD-410D-92E9-F9D85EE3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9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ADEA-059F-465E-B6B6-7DC21E59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A6A5-2C37-4327-946C-812925DF9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230EE-1974-497B-91D6-18A9B245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B10D-FAF3-40F7-BC89-7494D2CB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FE36A-5B94-490E-A56D-3A47675A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6233-E0DB-4E0C-B8C9-432E88FF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68F0E-E553-43F1-86BB-ED4625A06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E3E52-A777-4327-9E88-A48CBDEF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B8C2-E4E5-41B2-A52C-3FB1DDC2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3CEA-2C87-451D-89A5-A3979622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6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F36D-7F8A-4DB6-A9DA-003DA2C3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00-FBE2-4556-B1CE-4B326C94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6D6FB-3C5A-4C77-944C-2A8D29CD5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C32BD-2B85-4A43-BADF-896C9141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6B0C-8CB7-4382-A77B-901D8607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2DF6-DF71-49FF-B408-62FDF99E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4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FCA2-2442-4ED6-A5FC-5F50B46E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396D3-8160-48B3-A830-30978CEBF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04031-8F81-4835-AD8B-ED7E5EAC1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7F98C-1BFC-427A-BAF9-B2716C907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B9AEA-CC57-43F6-AADB-3DFBAE766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C5989-45BF-4473-BA96-B88E863C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6E1F7-8167-4557-842F-A5D76753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92BF6-4830-46B3-BCF2-D44904C4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52BC-9F33-4BE1-A18B-0C8CA629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A222F-744F-424B-ADFA-CB0FA81B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2FBE7-D491-490E-B846-34CC2EF5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1B462-C131-4129-B279-DE1E6542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5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D6E55-B594-4CAD-BA45-58171FB8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B8F0D-57EA-4AB7-A63C-37D15D33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7C0F-C654-4337-AEB8-A5E31D41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4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4B33-2E4C-4B2C-A564-E246A128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CC7E-6C9E-4645-9C46-0BE42D6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B71E8-E27A-4BF4-944B-843A3CD6E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1799F-3FDE-4BC4-8344-20C453FE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9339C-A2B1-44FD-BC17-32F7E21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FCB5E-C066-4CA6-BE20-563EE558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9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9463-217C-4230-BB3E-34AF8E09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78BD4-D8DB-478C-8361-46389BA9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ECCEE-07F4-47DE-B881-830C267B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86249-1F9F-44C3-9523-154CFA16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48763-5A2B-454D-93D6-886D303D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DCE2C-DC86-4A31-A62B-6AA0B9DB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9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A047E-50F2-4012-B985-FE7B4923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44974-BD7B-4F2B-8FB8-A439861C4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1D18E-63D9-47A9-86B5-EF890BDB6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B864-8C45-4B19-B99B-6E3990A53E2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8865-A5ED-497A-834E-917FD4A6C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940B0-D42F-47E8-B627-7C17D947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618D-3199-4B0E-8982-8082D2476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38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E6836-0E2D-4B27-8D0F-830BA4A1E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Dividing by </a:t>
            </a:r>
            <a:r>
              <a:rPr lang="en-GB" sz="3200" dirty="0"/>
              <a:t>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FB163-29DC-4126-8B0C-BD95707FA0DA}"/>
              </a:ext>
            </a:extLst>
          </p:cNvPr>
          <p:cNvSpPr/>
          <p:nvPr/>
        </p:nvSpPr>
        <p:spPr>
          <a:xfrm>
            <a:off x="4604551" y="3429000"/>
            <a:ext cx="2982897" cy="974324"/>
          </a:xfrm>
          <a:custGeom>
            <a:avLst/>
            <a:gdLst>
              <a:gd name="connsiteX0" fmla="*/ 0 w 2982897"/>
              <a:gd name="connsiteY0" fmla="*/ 0 h 974324"/>
              <a:gd name="connsiteX1" fmla="*/ 2982897 w 2982897"/>
              <a:gd name="connsiteY1" fmla="*/ 0 h 974324"/>
              <a:gd name="connsiteX2" fmla="*/ 2982897 w 2982897"/>
              <a:gd name="connsiteY2" fmla="*/ 974324 h 974324"/>
              <a:gd name="connsiteX3" fmla="*/ 0 w 2982897"/>
              <a:gd name="connsiteY3" fmla="*/ 974324 h 974324"/>
              <a:gd name="connsiteX4" fmla="*/ 0 w 2982897"/>
              <a:gd name="connsiteY4" fmla="*/ 0 h 9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97" h="974324" extrusionOk="0">
                <a:moveTo>
                  <a:pt x="0" y="0"/>
                </a:moveTo>
                <a:cubicBezTo>
                  <a:pt x="914656" y="-12499"/>
                  <a:pt x="2580480" y="-17896"/>
                  <a:pt x="2982897" y="0"/>
                </a:cubicBezTo>
                <a:cubicBezTo>
                  <a:pt x="2934839" y="335076"/>
                  <a:pt x="3026582" y="757493"/>
                  <a:pt x="2982897" y="974324"/>
                </a:cubicBezTo>
                <a:cubicBezTo>
                  <a:pt x="2165157" y="919530"/>
                  <a:pt x="966318" y="808610"/>
                  <a:pt x="0" y="974324"/>
                </a:cubicBezTo>
                <a:cubicBezTo>
                  <a:pt x="-70422" y="514634"/>
                  <a:pt x="-728" y="332140"/>
                  <a:pt x="0" y="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xmlns="" sd="302348511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91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0"/>
    </mc:Choice>
    <mc:Fallback>
      <p:transition spd="slow" advTm="5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890923" y="135359"/>
            <a:ext cx="289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 ÷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4162408" y="13535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099227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3177602" y="13968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4322436" y="1396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5351854" y="13968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6286727" y="139683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6238781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5285723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/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A051D9-B67D-45C6-A9FF-0D993DDF20E7}"/>
              </a:ext>
            </a:extLst>
          </p:cNvPr>
          <p:cNvSpPr/>
          <p:nvPr/>
        </p:nvSpPr>
        <p:spPr>
          <a:xfrm>
            <a:off x="7010002" y="2833194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A2ABB9-5E34-4421-955F-557CFDB9279A}"/>
              </a:ext>
            </a:extLst>
          </p:cNvPr>
          <p:cNvSpPr/>
          <p:nvPr/>
        </p:nvSpPr>
        <p:spPr>
          <a:xfrm>
            <a:off x="7010002" y="1791732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FF9520-3CCE-42BA-B5CB-40C40CD43F8C}"/>
              </a:ext>
            </a:extLst>
          </p:cNvPr>
          <p:cNvSpPr/>
          <p:nvPr/>
        </p:nvSpPr>
        <p:spPr>
          <a:xfrm>
            <a:off x="7010002" y="3750157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7251255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6298197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251255" y="3374203"/>
            <a:ext cx="663963" cy="9233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97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03"/>
    </mc:Choice>
    <mc:Fallback>
      <p:transition spd="slow" advTm="50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1" grpId="0"/>
      <p:bldP spid="2" grpId="0"/>
      <p:bldP spid="12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698562" y="135359"/>
            <a:ext cx="3276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460 ÷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3970049" y="13535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099227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3177602" y="13968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4322436" y="1396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5351854" y="13968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6286727" y="139683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6238781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5285723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/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A051D9-B67D-45C6-A9FF-0D993DDF20E7}"/>
              </a:ext>
            </a:extLst>
          </p:cNvPr>
          <p:cNvSpPr/>
          <p:nvPr/>
        </p:nvSpPr>
        <p:spPr>
          <a:xfrm>
            <a:off x="7010002" y="2833194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A2ABB9-5E34-4421-955F-557CFDB9279A}"/>
              </a:ext>
            </a:extLst>
          </p:cNvPr>
          <p:cNvSpPr/>
          <p:nvPr/>
        </p:nvSpPr>
        <p:spPr>
          <a:xfrm>
            <a:off x="7010002" y="1791732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FF9520-3CCE-42BA-B5CB-40C40CD43F8C}"/>
              </a:ext>
            </a:extLst>
          </p:cNvPr>
          <p:cNvSpPr/>
          <p:nvPr/>
        </p:nvSpPr>
        <p:spPr>
          <a:xfrm>
            <a:off x="7010002" y="3750157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4354768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7251255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6298197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5367242" y="33742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251255" y="3374203"/>
            <a:ext cx="663963" cy="9233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00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48"/>
    </mc:Choice>
    <mc:Fallback>
      <p:transition spd="slow" advTm="31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1" grpId="0"/>
      <p:bldP spid="2" grpId="0"/>
      <p:bldP spid="12" grpId="0"/>
      <p:bldP spid="22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410022" y="135359"/>
            <a:ext cx="385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 ÷ 10 =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4315541" y="135359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099227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3177602" y="13968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4322436" y="1396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5351854" y="13968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6286727" y="139683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6238781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5285723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/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9088A0-D2EC-4927-8F58-9635355E5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55" y="1396830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A051D9-B67D-45C6-A9FF-0D993DDF20E7}"/>
              </a:ext>
            </a:extLst>
          </p:cNvPr>
          <p:cNvSpPr/>
          <p:nvPr/>
        </p:nvSpPr>
        <p:spPr>
          <a:xfrm>
            <a:off x="7010002" y="2833194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A2ABB9-5E34-4421-955F-557CFDB9279A}"/>
              </a:ext>
            </a:extLst>
          </p:cNvPr>
          <p:cNvSpPr/>
          <p:nvPr/>
        </p:nvSpPr>
        <p:spPr>
          <a:xfrm>
            <a:off x="7010002" y="1791732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FF9520-3CCE-42BA-B5CB-40C40CD43F8C}"/>
              </a:ext>
            </a:extLst>
          </p:cNvPr>
          <p:cNvSpPr/>
          <p:nvPr/>
        </p:nvSpPr>
        <p:spPr>
          <a:xfrm>
            <a:off x="7010002" y="3750157"/>
            <a:ext cx="112158" cy="1335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4354768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251255" y="3374203"/>
            <a:ext cx="663963" cy="9233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3336538" y="23580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7317811" y="333275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6364753" y="333275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5433798" y="333275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B049A7-9718-4CD6-AAEC-6227B5E2C6DD}"/>
              </a:ext>
            </a:extLst>
          </p:cNvPr>
          <p:cNvSpPr/>
          <p:nvPr/>
        </p:nvSpPr>
        <p:spPr>
          <a:xfrm>
            <a:off x="4415568" y="333275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3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61"/>
    </mc:Choice>
    <mc:Fallback>
      <p:transition spd="slow" advTm="41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1" grpId="0"/>
      <p:bldP spid="2" grpId="0"/>
      <p:bldP spid="12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0.9|6.6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8|3.2|3.1|3.7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1|2.6|2.2|4.7|5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64</Words>
  <Application>Microsoft Office PowerPoint</Application>
  <PresentationFormat>Widescreen</PresentationFormat>
  <Paragraphs>41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Maths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Browning, Bethany</cp:lastModifiedBy>
  <cp:revision>16</cp:revision>
  <dcterms:created xsi:type="dcterms:W3CDTF">2021-01-19T10:58:00Z</dcterms:created>
  <dcterms:modified xsi:type="dcterms:W3CDTF">2021-01-27T12:34:11Z</dcterms:modified>
</cp:coreProperties>
</file>