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1291" y="607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2D and 3D shapes.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57" y="2077185"/>
            <a:ext cx="1238423" cy="116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30" y="1977159"/>
            <a:ext cx="895475" cy="1362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57" y="3442344"/>
            <a:ext cx="1162212" cy="1295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480" y="3442344"/>
            <a:ext cx="1238423" cy="123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489" y="1829071"/>
            <a:ext cx="1152686" cy="1914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75" y="2177722"/>
            <a:ext cx="2391109" cy="1457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896" y="3743863"/>
            <a:ext cx="1419423" cy="1609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4845" y="3772442"/>
            <a:ext cx="1143160" cy="1552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1641" y="3823350"/>
            <a:ext cx="1648055" cy="1495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7005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5113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3543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Lets start with 2D shapes. 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sides are long and 2 sides are short.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376" y="4428108"/>
            <a:ext cx="2143424" cy="2248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1366" y="6126972"/>
            <a:ext cx="609600" cy="5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77" y="4290447"/>
            <a:ext cx="2143424" cy="2248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4101" y="6115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side.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294" y="4355761"/>
            <a:ext cx="2143424" cy="2248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8303" y="6138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look at 3D shapes. 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115403"/>
            <a:ext cx="8079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6 faces. All of my faces are the same size.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12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8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13" y="3858800"/>
            <a:ext cx="3381847" cy="26673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30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face.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13" y="3937177"/>
            <a:ext cx="3381847" cy="26673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86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faces.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edge.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128" y="3897988"/>
            <a:ext cx="3381847" cy="26673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90688"/>
            <a:ext cx="1188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rectangle			Slide 6 – cube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triangle			Slide 7 – sphere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circle				Slide 8 – cone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40" y="4242221"/>
            <a:ext cx="655391" cy="61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89" y="1509688"/>
            <a:ext cx="640767" cy="97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01" y="2877788"/>
            <a:ext cx="652782" cy="727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233" y="3942404"/>
            <a:ext cx="565876" cy="94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072" y="1566175"/>
            <a:ext cx="759819" cy="861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565" y="2868282"/>
            <a:ext cx="886652" cy="8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269</Words>
  <Application>Microsoft Office PowerPoint</Application>
  <PresentationFormat>Widescreen</PresentationFormat>
  <Paragraphs>54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 Maths Alternative 1 Shape Quiz</vt:lpstr>
      <vt:lpstr>Today in maths we are going to see how much we can remember about 2D and 3D shapes. </vt:lpstr>
      <vt:lpstr>Lets start with 2D shapes. Work out which 2D shape it is from the clues. </vt:lpstr>
      <vt:lpstr>Work out which 2D shape it is from the clues. </vt:lpstr>
      <vt:lpstr>Work out which 2D shape it is from the clues. </vt:lpstr>
      <vt:lpstr>Now lets look at 3D shapes. Work out which 3D shape it is from the clues. </vt:lpstr>
      <vt:lpstr>Work out which 3D shape it is from the clues. </vt:lpstr>
      <vt:lpstr>Work out which 3D shape it is from the clues. 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Swan, Laura</cp:lastModifiedBy>
  <cp:revision>6</cp:revision>
  <dcterms:created xsi:type="dcterms:W3CDTF">2021-02-09T09:10:40Z</dcterms:created>
  <dcterms:modified xsi:type="dcterms:W3CDTF">2021-02-09T12:51:35Z</dcterms:modified>
</cp:coreProperties>
</file>