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77" r:id="rId2"/>
    <p:sldId id="278" r:id="rId3"/>
    <p:sldId id="279" r:id="rId4"/>
    <p:sldId id="280" r:id="rId5"/>
    <p:sldId id="281" r:id="rId6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3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F22A1-8195-AA4C-8800-F2233489C4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9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api/interactives/3387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C21C40-3568-844A-89A9-AF35D09DBC52}"/>
              </a:ext>
            </a:extLst>
          </p:cNvPr>
          <p:cNvSpPr txBox="1"/>
          <p:nvPr/>
        </p:nvSpPr>
        <p:spPr>
          <a:xfrm>
            <a:off x="5733142" y="0"/>
            <a:ext cx="4064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will be reading this book.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find it on Oxford Owl. 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rwinc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grey level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https://www.oxfordowl.co.uk/api/interactives/33870.html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CA7C6-F0E2-A748-B363-EC133A9FB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268686" cy="68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6"/>
    </mc:Choice>
    <mc:Fallback xmlns="">
      <p:transition spd="slow" advTm="230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6B1B7-E069-3941-9A27-85F7596E5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0" t="6517" r="5407"/>
          <a:stretch/>
        </p:blipFill>
        <p:spPr>
          <a:xfrm>
            <a:off x="0" y="0"/>
            <a:ext cx="9906000" cy="66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5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5FA4E-7A18-6D40-929A-AB9430137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"/>
          <a:stretch/>
        </p:blipFill>
        <p:spPr>
          <a:xfrm>
            <a:off x="0" y="0"/>
            <a:ext cx="9906000" cy="66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F1A72-C672-B448-9389-F36A2F38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1943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3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FCE4D-6F2D-4F49-A4CB-A0014120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0"/>
            <a:ext cx="4673600" cy="6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4079</TotalTime>
  <Words>41</Words>
  <Application>Microsoft Macintosh PowerPoint</Application>
  <PresentationFormat>A4 Paper (210x297 mm)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Microsoft Office User</cp:lastModifiedBy>
  <cp:revision>91</cp:revision>
  <cp:lastPrinted>2019-10-02T15:50:32Z</cp:lastPrinted>
  <dcterms:created xsi:type="dcterms:W3CDTF">2018-03-10T18:23:35Z</dcterms:created>
  <dcterms:modified xsi:type="dcterms:W3CDTF">2021-02-20T18:14:39Z</dcterms:modified>
</cp:coreProperties>
</file>