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9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5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4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1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3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2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– To multiply using known facts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6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using known facts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are multiplying with larger numbers, we can break these numbers down to help solve them mentally, without the need for a written method.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Lets have a look at these questions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514350" indent="-51435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6 x 10 so what I can do first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I can multiply this by 10 (like you have practiced this week)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10 = 240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4 x 60 = 240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know 300 is 3 x 100 so what I can do first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I can multiply this by 100 (like you have practiced this week)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x 100 = 1500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5 x 300 = 1500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5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know 500 is 5 x 100 so what I can do first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5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I can multiply this by 100 (like you have practiced this week)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100 = 3000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6 x 500 = 3000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0080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would like you to try and solve the problems on your worksheet, using the method we have just practiced today.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would set the questions out like this:</a:t>
            </a:r>
          </a:p>
          <a:p>
            <a:pPr marL="514350" indent="-514350">
              <a:buAutoNum type="arabicParenR"/>
            </a:pPr>
            <a:r>
              <a:rPr lang="en-US" dirty="0" smtClean="0"/>
              <a:t>6 x 500 = </a:t>
            </a:r>
          </a:p>
          <a:p>
            <a:pPr marL="0" indent="0">
              <a:buNone/>
            </a:pPr>
            <a:r>
              <a:rPr lang="en-US" dirty="0" smtClean="0"/>
              <a:t>6 x 5 = 30</a:t>
            </a:r>
          </a:p>
          <a:p>
            <a:pPr marL="0" indent="0">
              <a:buNone/>
            </a:pPr>
            <a:r>
              <a:rPr lang="en-US" dirty="0" smtClean="0"/>
              <a:t>30 x 100 = 3000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88720" y="4624251"/>
            <a:ext cx="888274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1680" y="629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247</Words>
  <Application>Microsoft Office PowerPoint</Application>
  <PresentationFormat>Widescreen</PresentationFormat>
  <Paragraphs>29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 – To multiply using known facts</vt:lpstr>
      <vt:lpstr>Multiplying using known facts </vt:lpstr>
      <vt:lpstr>Lets have a look at these questions</vt:lpstr>
      <vt:lpstr>PowerPoint Presentation</vt:lpstr>
      <vt:lpstr>PowerPoint Presentation</vt:lpstr>
      <vt:lpstr>Today’s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multiply using known facts</dc:title>
  <dc:creator>Watson, Craig</dc:creator>
  <cp:lastModifiedBy>Watson, Craig</cp:lastModifiedBy>
  <cp:revision>4</cp:revision>
  <dcterms:created xsi:type="dcterms:W3CDTF">2021-02-24T14:51:17Z</dcterms:created>
  <dcterms:modified xsi:type="dcterms:W3CDTF">2021-02-24T15:34:32Z</dcterms:modified>
</cp:coreProperties>
</file>