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A222-BC43-49EE-B05B-5B065541FB6F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407BF-1C53-4C91-A922-3E9A0F7A2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5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2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6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1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0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2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8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8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B9CC-C004-445A-902C-E1484E07B84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5BA9-15B3-4A2F-B0C3-B33689073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4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 Art</a:t>
            </a:r>
            <a:b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have I learnt?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64" y="3334293"/>
            <a:ext cx="2468472" cy="3411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938" y="3934996"/>
            <a:ext cx="4724298" cy="2645607"/>
          </a:xfrm>
          <a:prstGeom prst="rect">
            <a:avLst/>
          </a:prstGeom>
        </p:spPr>
      </p:pic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4382" y="8260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Who painted each painting, Norman Cornish or Pablo Picasso?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690" y="2195921"/>
            <a:ext cx="368617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" y="4836523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173" y="352901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307" y="2062163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2" y="2062163"/>
            <a:ext cx="1819275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112" y="4400550"/>
            <a:ext cx="1952625" cy="2333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806" y="4515394"/>
            <a:ext cx="1933575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3812" y="3338650"/>
            <a:ext cx="3200400" cy="1428750"/>
          </a:xfrm>
          <a:prstGeom prst="rect">
            <a:avLst/>
          </a:prstGeom>
        </p:spPr>
      </p:pic>
      <p:pic>
        <p:nvPicPr>
          <p:cNvPr id="2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58314" y="17895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Name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thing that is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these paintings and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thing that is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them.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579" y="2845935"/>
            <a:ext cx="2729730" cy="37730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412" y="2944635"/>
            <a:ext cx="2577515" cy="3674330"/>
          </a:xfrm>
          <a:prstGeom prst="rect">
            <a:avLst/>
          </a:prstGeom>
        </p:spPr>
      </p:pic>
      <p:pic>
        <p:nvPicPr>
          <p:cNvPr id="2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02960" y="25382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7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 What is it called when you create different tones using a pencil?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Colouring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shading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91" y="2621280"/>
            <a:ext cx="4333875" cy="3810000"/>
          </a:xfrm>
          <a:prstGeom prst="rect">
            <a:avLst/>
          </a:prstGeom>
        </p:spPr>
      </p:pic>
      <p:pic>
        <p:nvPicPr>
          <p:cNvPr id="2" name="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6435" y="1611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Paintings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one is a portrait- It is of a face.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English artist.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Paintings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Orange, white, red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  <a:p>
            <a:pPr marL="514350" indent="-51435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9. Same: Both of faces.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Different: One is colorful, the other is black and white.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10. Shading</a:t>
            </a:r>
          </a:p>
          <a:p>
            <a:pPr marL="514350" indent="-51435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791" y="2463572"/>
            <a:ext cx="1014941" cy="1207090"/>
          </a:xfrm>
          <a:prstGeom prst="rect">
            <a:avLst/>
          </a:prstGeom>
        </p:spPr>
      </p:pic>
      <p:pic>
        <p:nvPicPr>
          <p:cNvPr id="5" name="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3261" y="538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Picasso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085" y="1666876"/>
            <a:ext cx="368617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72" y="5082676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235" y="3052761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104" y="3248025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37" y="1538425"/>
            <a:ext cx="1819275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692" y="4524375"/>
            <a:ext cx="1952625" cy="2333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9450" y="1693002"/>
            <a:ext cx="1933575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461" y="4193383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Quiz time!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 through the next slides answering the quiz questions all about Pablo Picasso and Norman Cornish.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them with someone at home.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3409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is this man?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970" y="2643051"/>
            <a:ext cx="3533912" cy="3533912"/>
          </a:xfrm>
          <a:prstGeom prst="rect">
            <a:avLst/>
          </a:prstGeom>
        </p:spPr>
      </p:pic>
      <p:pic>
        <p:nvPicPr>
          <p:cNvPr id="2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1948" y="8856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What type of art did he create?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which one you think below.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Paintings               sculptures                 drawings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088" y="0"/>
            <a:ext cx="3533912" cy="3533912"/>
          </a:xfrm>
          <a:prstGeom prst="rect">
            <a:avLst/>
          </a:prstGeom>
        </p:spPr>
      </p:pic>
      <p:pic>
        <p:nvPicPr>
          <p:cNvPr id="5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4609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Which painting is a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portrait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198" y="2685641"/>
            <a:ext cx="2731451" cy="3248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2648086"/>
            <a:ext cx="5238750" cy="3286125"/>
          </a:xfrm>
          <a:prstGeom prst="rect">
            <a:avLst/>
          </a:prstGeom>
        </p:spPr>
      </p:pic>
      <p:pic>
        <p:nvPicPr>
          <p:cNvPr id="4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0104" y="87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Who was Norman Cornish?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693" y="2820352"/>
            <a:ext cx="4833822" cy="3214688"/>
          </a:xfrm>
          <a:prstGeom prst="rect">
            <a:avLst/>
          </a:prstGeom>
        </p:spPr>
      </p:pic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0974" y="6968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 What type of art did Norman Cornish create?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Paintings               sculptures                 drawings </a:t>
            </a: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6756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What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can you see in this painting?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785" y="3005904"/>
            <a:ext cx="5176429" cy="2571936"/>
          </a:xfrm>
          <a:prstGeom prst="rect">
            <a:avLst/>
          </a:prstGeom>
        </p:spPr>
      </p:pic>
      <p:pic>
        <p:nvPicPr>
          <p:cNvPr id="5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7814" y="4226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What was his job before he was an artist?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 			policeman 			teacher</a:t>
            </a:r>
          </a:p>
        </p:txBody>
      </p:sp>
      <p:pic>
        <p:nvPicPr>
          <p:cNvPr id="4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61808" y="538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252</Words>
  <Application>Microsoft Office PowerPoint</Application>
  <PresentationFormat>Widescreen</PresentationFormat>
  <Paragraphs>50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Alternative 1 Art  What have I learnt?</vt:lpstr>
      <vt:lpstr>Quiz time!</vt:lpstr>
      <vt:lpstr>PowerPoint Presentation</vt:lpstr>
      <vt:lpstr>Pablo Picasso</vt:lpstr>
      <vt:lpstr>Pablo Picasso</vt:lpstr>
      <vt:lpstr>Norman Cornish</vt:lpstr>
      <vt:lpstr>Norman Cornish</vt:lpstr>
      <vt:lpstr>Norman Cornish</vt:lpstr>
      <vt:lpstr>Norman Cornish</vt:lpstr>
      <vt:lpstr>PowerPoint Presentation</vt:lpstr>
      <vt:lpstr>PowerPoint Presentation</vt:lpstr>
      <vt:lpstr>PowerPoint Presentation</vt:lpstr>
      <vt:lpstr>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I learnt?</dc:title>
  <dc:creator>Craggs, Charlotte</dc:creator>
  <cp:lastModifiedBy>Hall, Linda</cp:lastModifiedBy>
  <cp:revision>12</cp:revision>
  <cp:lastPrinted>2021-02-10T12:24:25Z</cp:lastPrinted>
  <dcterms:created xsi:type="dcterms:W3CDTF">2021-02-09T12:08:08Z</dcterms:created>
  <dcterms:modified xsi:type="dcterms:W3CDTF">2021-02-10T12:28:40Z</dcterms:modified>
</cp:coreProperties>
</file>