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59" r:id="rId4"/>
    <p:sldId id="274" r:id="rId5"/>
    <p:sldId id="275" r:id="rId6"/>
    <p:sldId id="27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2" autoAdjust="0"/>
    <p:restoredTop sz="94660"/>
  </p:normalViewPr>
  <p:slideViewPr>
    <p:cSldViewPr>
      <p:cViewPr varScale="1">
        <p:scale>
          <a:sx n="69" d="100"/>
          <a:sy n="69" d="100"/>
        </p:scale>
        <p:origin x="94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Logged in as: Miss Aisha Siddique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1CC55-E500-479F-B472-F48B54AEA532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Teaching fractions lesson. Recap decimal patterns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400A9-439F-4F71-B245-0652FDC01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87674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Logged in as: Miss Aisha Siddique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43737-A10A-4772-8817-3F937EA3F28C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Teaching fractions lesson. Recap decimal patterns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CDF8B-D3D1-4D93-BECA-DC42FA927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87860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231F7-26AB-40BF-9A61-BBF84E42D4E8}" type="datetime1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Logged in as: Aisha Siddique               www.homeworkgames.jimdo.com                Member lessons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4ECD-37A9-4462-867F-3CDF98697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741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F823-9DC5-4C47-BDDA-2BFA959B7CA8}" type="datetime1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Logged in as: Aisha Siddique               www.homeworkgames.jimdo.com                Member lessons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4ECD-37A9-4462-867F-3CDF98697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535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1FCF-353F-47EC-9301-2E34CBF9D90D}" type="datetime1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Logged in as: Aisha Siddique               www.homeworkgames.jimdo.com                Member lessons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4ECD-37A9-4462-867F-3CDF98697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75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AADD-4E0A-468C-ABB4-62A57F3BB89E}" type="datetime1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Logged in as: Aisha Siddique               www.homeworkgames.jimdo.com                Member lessons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4ECD-37A9-4462-867F-3CDF98697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84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6301-C8CF-443F-899D-0DD8503C5249}" type="datetime1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Logged in as: Aisha Siddique               www.homeworkgames.jimdo.com                Member lessons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4ECD-37A9-4462-867F-3CDF98697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157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78213-6BD6-4F32-B4EE-EE8AFDEF1FE3}" type="datetime1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Logged in as: Aisha Siddique               www.homeworkgames.jimdo.com                Member lessons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4ECD-37A9-4462-867F-3CDF98697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86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53F3-CA75-4D9D-9091-658799CE53E6}" type="datetime1">
              <a:rPr lang="en-GB" smtClean="0"/>
              <a:t>12/01/2021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Logged in as: Aisha Siddique               www.homeworkgames.jimdo.com                Member lessons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4ECD-37A9-4462-867F-3CDF98697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77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17E1-E284-4F6A-8F25-E53206A6B7EB}" type="datetime1">
              <a:rPr lang="en-GB" smtClean="0"/>
              <a:t>12/01/2021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Logged in as: Aisha Siddique               www.homeworkgames.jimdo.com                Member lessons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4ECD-37A9-4462-867F-3CDF98697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45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16990-08AC-4E87-A449-C5A4325CBA92}" type="datetime1">
              <a:rPr lang="en-GB" smtClean="0"/>
              <a:t>12/01/2021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Logged in as: Aisha Siddique               www.homeworkgames.jimdo.com                Member lessons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4ECD-37A9-4462-867F-3CDF98697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619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FA1FD-ECAB-4BA7-A2DD-60C5C98A4DEC}" type="datetime1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Logged in as: Aisha Siddique               www.homeworkgames.jimdo.com                Member lessons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4ECD-37A9-4462-867F-3CDF98697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256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5C684-604D-44BC-B8BB-1B369057EDB4}" type="datetime1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Logged in as: Aisha Siddique               www.homeworkgames.jimdo.com                Member lessons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4ECD-37A9-4462-867F-3CDF98697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78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B5AB3-A3DE-4148-B272-F382C7EE8333}" type="datetime1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Logged in as: Aisha Siddique               www.homeworkgames.jimdo.com                Member lessons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4ECD-37A9-4462-867F-3CDF98697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59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5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media6.m4a"/><Relationship Id="rId5" Type="http://schemas.microsoft.com/office/2007/relationships/media" Target="../media/media6.m4a"/><Relationship Id="rId4" Type="http://schemas.openxmlformats.org/officeDocument/2006/relationships/audio" Target="../media/media5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9.m4a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Find </a:t>
            </a:r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fractions of amounts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9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504" y="-387424"/>
            <a:ext cx="9252520" cy="141763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How can you find fractions of numbers?</a:t>
            </a:r>
            <a:endParaRPr lang="en-GB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D3BB-2BD7-4B67-AF39-07F35A12D331}" type="datetime1">
              <a:rPr lang="en-GB" smtClean="0"/>
              <a:t>12/01/2021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Logged in as: Aisha Siddique               www.homeworkgames.jimdo.com                Member lessons</a:t>
            </a:r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79512" y="737253"/>
            <a:ext cx="91450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For example: There is a question that says: </a:t>
            </a:r>
          </a:p>
          <a:p>
            <a:r>
              <a:rPr lang="en-GB" sz="2800" dirty="0" smtClean="0"/>
              <a:t>Find </a:t>
            </a:r>
            <a:r>
              <a:rPr lang="en-GB" sz="2800" u="sng" dirty="0"/>
              <a:t>1</a:t>
            </a:r>
            <a:r>
              <a:rPr lang="en-GB" sz="2800" dirty="0" smtClean="0"/>
              <a:t> </a:t>
            </a:r>
            <a:r>
              <a:rPr lang="en-GB" sz="2800" dirty="0" smtClean="0"/>
              <a:t>of </a:t>
            </a:r>
            <a:r>
              <a:rPr lang="en-GB" sz="2800" dirty="0" smtClean="0"/>
              <a:t>18</a:t>
            </a:r>
            <a:r>
              <a:rPr lang="en-GB" sz="2800" dirty="0" smtClean="0"/>
              <a:t>. </a:t>
            </a:r>
            <a:endParaRPr lang="en-GB" sz="2800" dirty="0" smtClean="0"/>
          </a:p>
          <a:p>
            <a:r>
              <a:rPr lang="en-GB" sz="2800" dirty="0" smtClean="0"/>
              <a:t>         3</a:t>
            </a:r>
            <a:endParaRPr lang="en-GB" sz="2800" dirty="0"/>
          </a:p>
          <a:p>
            <a:r>
              <a:rPr lang="en-GB" sz="2800" dirty="0" smtClean="0"/>
              <a:t>How do you do it?</a:t>
            </a:r>
          </a:p>
          <a:p>
            <a:endParaRPr lang="en-GB" sz="2800" dirty="0" smtClean="0"/>
          </a:p>
          <a:p>
            <a:r>
              <a:rPr lang="en-GB" sz="2800" dirty="0" smtClean="0"/>
              <a:t>You look at the fraction the question is asking you  to find… </a:t>
            </a:r>
            <a:r>
              <a:rPr lang="en-GB" sz="2800" dirty="0" smtClean="0"/>
              <a:t>one third</a:t>
            </a:r>
            <a:r>
              <a:rPr lang="en-GB" sz="2800" dirty="0" smtClean="0"/>
              <a:t>. </a:t>
            </a:r>
            <a:endParaRPr lang="en-GB" sz="2800" dirty="0" smtClean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9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18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1016" y="-243408"/>
            <a:ext cx="9145016" cy="1143000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How can you find fractions of numbers?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162467"/>
          </a:xfrm>
        </p:spPr>
        <p:txBody>
          <a:bodyPr>
            <a:normAutofit/>
          </a:bodyPr>
          <a:lstStyle/>
          <a:p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Then, you divide 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What’s the answer?</a:t>
            </a:r>
          </a:p>
          <a:p>
            <a:endParaRPr lang="en-GB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endParaRPr lang="en-GB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84ADA-D9CB-4723-95DD-944E9BC5BDA6}" type="datetime1">
              <a:rPr lang="en-GB" smtClean="0"/>
              <a:t>12/01/2021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Logged in as: Aisha Siddique               www.homeworkgames.jimdo.com                Member lessons</a:t>
            </a:r>
            <a:endParaRPr lang="en-GB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2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43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3000" dirty="0" smtClean="0"/>
              <a:t>Try these:</a:t>
            </a:r>
          </a:p>
          <a:p>
            <a:endParaRPr lang="en-GB" sz="3000" dirty="0"/>
          </a:p>
          <a:p>
            <a:r>
              <a:rPr lang="en-GB" sz="3000" u="sng" dirty="0" smtClean="0"/>
              <a:t>1</a:t>
            </a:r>
            <a:r>
              <a:rPr lang="en-GB" sz="3000" dirty="0" smtClean="0"/>
              <a:t> of 28 =                                </a:t>
            </a:r>
            <a:r>
              <a:rPr lang="en-GB" sz="3000" u="sng" dirty="0" smtClean="0"/>
              <a:t>1 </a:t>
            </a:r>
            <a:r>
              <a:rPr lang="en-GB" sz="3000" dirty="0" smtClean="0"/>
              <a:t>of 12 =                   </a:t>
            </a:r>
          </a:p>
          <a:p>
            <a:pPr marL="0" indent="0">
              <a:buNone/>
            </a:pPr>
            <a:r>
              <a:rPr lang="en-GB" sz="3000" dirty="0" smtClean="0"/>
              <a:t>  4                                              3</a:t>
            </a:r>
            <a:endParaRPr lang="en-GB" sz="3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C4C06-72F9-4122-A557-ABB44E83239B}" type="datetime1">
              <a:rPr lang="en-GB" smtClean="0"/>
              <a:t>12/01/2021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Logged in as: Aisha Siddique               www.homeworkgames.jimdo.com                Member lessons</a:t>
            </a:r>
            <a:endParaRPr lang="en-GB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4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3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6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sz="3000" dirty="0" smtClean="0"/>
              <a:t>How did you do? </a:t>
            </a:r>
          </a:p>
          <a:p>
            <a:pPr marL="0" indent="0">
              <a:buNone/>
            </a:pPr>
            <a:endParaRPr lang="en-GB" sz="3000" dirty="0" smtClean="0"/>
          </a:p>
          <a:p>
            <a:r>
              <a:rPr lang="en-GB" sz="3000" u="sng" dirty="0" smtClean="0"/>
              <a:t>1</a:t>
            </a:r>
            <a:r>
              <a:rPr lang="en-GB" sz="3000" dirty="0" smtClean="0"/>
              <a:t> of </a:t>
            </a:r>
            <a:r>
              <a:rPr lang="en-GB" sz="3000" smtClean="0"/>
              <a:t>28 = 7                           </a:t>
            </a:r>
            <a:r>
              <a:rPr lang="en-GB" sz="3000" u="sng" dirty="0" smtClean="0"/>
              <a:t>1 </a:t>
            </a:r>
            <a:r>
              <a:rPr lang="en-GB" sz="3000" dirty="0" smtClean="0"/>
              <a:t>of 12 = 4                  </a:t>
            </a:r>
          </a:p>
          <a:p>
            <a:pPr marL="0" indent="0">
              <a:buNone/>
            </a:pPr>
            <a:r>
              <a:rPr lang="en-GB" sz="3000" dirty="0" smtClean="0"/>
              <a:t>  4                                            3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AADD-4E0A-468C-ABB4-62A57F3BB89E}" type="datetime1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Logged in as: Aisha Siddique               www.homeworkgames.jimdo.com                Member lessons</a:t>
            </a:r>
            <a:endParaRPr lang="en-GB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94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4000" dirty="0" smtClean="0"/>
              <a:t>Now try the worksheet. </a:t>
            </a:r>
            <a:endParaRPr lang="en-GB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AADD-4E0A-468C-ABB4-62A57F3BB89E}" type="datetime1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Logged in as: Aisha Siddique               www.homeworkgames.jimdo.com                Member lessons</a:t>
            </a:r>
            <a:endParaRPr lang="en-GB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7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1631</TotalTime>
  <Words>160</Words>
  <Application>Microsoft Office PowerPoint</Application>
  <PresentationFormat>On-screen Show (4:3)</PresentationFormat>
  <Paragraphs>35</Paragraphs>
  <Slides>6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Find fractions of amounts</vt:lpstr>
      <vt:lpstr>How can you find fractions of numbers?</vt:lpstr>
      <vt:lpstr>How can you find fractions of numbers?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2.12.13 WALT: Improve and work on our targets</dc:title>
  <dc:creator>Ashu</dc:creator>
  <cp:lastModifiedBy>Hall, Christina</cp:lastModifiedBy>
  <cp:revision>18</cp:revision>
  <dcterms:created xsi:type="dcterms:W3CDTF">2013-12-01T16:14:00Z</dcterms:created>
  <dcterms:modified xsi:type="dcterms:W3CDTF">2021-01-12T15:49:59Z</dcterms:modified>
</cp:coreProperties>
</file>