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4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0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8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4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12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5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7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5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1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7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Develop understanding of key vocabulary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2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Sediment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sediment is a solid material that is moved and deposited (left) in a new location. It is a solid material which settles at the bottom of a liquid. 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47" y="468173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95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Igneous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Igneous is a word which is used for rocks that have formed by the cooling and hardening of lava.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 example of an igneous rock is granite.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5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Metamorphic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Metamorphic rocks start out as some other type of rock but have been changed from their original form.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 example of this type of rock is marble.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4139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79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Permeable/impermeable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rock is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permeable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if it lets water in easily. For example: sandstone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rock is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impermeable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if it doesn’t let water in at all.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example: marble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233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8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lesson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learning the key vocabulary for our science topic of rocks and fossils.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 through the next slides to see what each key word means.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0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Rock is a hard material that is solid.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75" y="22048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35" y="450912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23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Fossil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Fossils are the remains or traces of plants and animals that lived a long time ago.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FOSSIL (noun) definition and synonyms | Macmillan Dictio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2933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14" y="27344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7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Volcano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volcano is a mountain that opens downwards to a pool of lava.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68736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30" y="3907883"/>
            <a:ext cx="2553072" cy="25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57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Lava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Lava is hot, liquid rock that flows from a volcano.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07244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645024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Soil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Soil is a loose material on the upper layer of the Earth’s surface, often where plants grow.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89" y="278092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9"/>
          <a:stretch/>
        </p:blipFill>
        <p:spPr bwMode="auto">
          <a:xfrm>
            <a:off x="3825733" y="4642154"/>
            <a:ext cx="2133600" cy="193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81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crystal is a special kind of solid material which form to create a repeating pattern.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19238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81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earth is divided into layers. Each layer is different. The main layers are: The crust, mantle, outer core and inner core.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21297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510087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12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287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Develop understanding of key vocabulary </vt:lpstr>
      <vt:lpstr>Today’s lesson</vt:lpstr>
      <vt:lpstr>Rock</vt:lpstr>
      <vt:lpstr>Fossil</vt:lpstr>
      <vt:lpstr>Volcano</vt:lpstr>
      <vt:lpstr>Lava</vt:lpstr>
      <vt:lpstr>Soil </vt:lpstr>
      <vt:lpstr>Crystals</vt:lpstr>
      <vt:lpstr>Layers</vt:lpstr>
      <vt:lpstr>Sediment</vt:lpstr>
      <vt:lpstr>Igneous</vt:lpstr>
      <vt:lpstr>Metamorphic</vt:lpstr>
      <vt:lpstr>Permeable/impermeable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 understanding of key vocabulary</dc:title>
  <dc:creator>Craggs, Charlotte</dc:creator>
  <cp:lastModifiedBy>Craggs, Charlotte</cp:lastModifiedBy>
  <cp:revision>6</cp:revision>
  <dcterms:created xsi:type="dcterms:W3CDTF">2021-01-26T13:21:19Z</dcterms:created>
  <dcterms:modified xsi:type="dcterms:W3CDTF">2021-01-26T14:03:21Z</dcterms:modified>
</cp:coreProperties>
</file>