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</p:sldIdLst>
  <p:sldSz cx="9144000" cy="6858000" type="screen4x3"/>
  <p:notesSz cx="6858000" cy="9144000"/>
  <p:custShowLst>
    <p:custShow name="Custom Show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29" autoAdjust="0"/>
    <p:restoredTop sz="94624" autoAdjust="0"/>
  </p:normalViewPr>
  <p:slideViewPr>
    <p:cSldViewPr>
      <p:cViewPr varScale="1">
        <p:scale>
          <a:sx n="73" d="100"/>
          <a:sy n="73" d="100"/>
        </p:scale>
        <p:origin x="124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03652-E0AE-4B59-8C3C-CD571298B45D}" type="datetimeFigureOut">
              <a:rPr lang="en-GB" smtClean="0"/>
              <a:pPr/>
              <a:t>13/01/2021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C43B4-63C3-4E97-9549-3E8086B4412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A1DE-9C9E-4EED-BAA7-2EC67A2948E2}" type="datetimeFigureOut">
              <a:rPr lang="en-GB" smtClean="0"/>
              <a:pPr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B134-7376-4F56-A7E3-46D7FD9B8A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 advTm="15000">
    <p:sndAc>
      <p:stSnd>
        <p:snd r:embed="rId1" name="applaus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A1DE-9C9E-4EED-BAA7-2EC67A2948E2}" type="datetimeFigureOut">
              <a:rPr lang="en-GB" smtClean="0"/>
              <a:pPr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B134-7376-4F56-A7E3-46D7FD9B8A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 advTm="15000"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A1DE-9C9E-4EED-BAA7-2EC67A2948E2}" type="datetimeFigureOut">
              <a:rPr lang="en-GB" smtClean="0"/>
              <a:pPr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B134-7376-4F56-A7E3-46D7FD9B8A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 advTm="15000">
    <p:sndAc>
      <p:stSnd>
        <p:snd r:embed="rId1" name="applaus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A1DE-9C9E-4EED-BAA7-2EC67A2948E2}" type="datetimeFigureOut">
              <a:rPr lang="en-GB" smtClean="0"/>
              <a:pPr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B134-7376-4F56-A7E3-46D7FD9B8A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 advTm="15000">
    <p:sndAc>
      <p:stSnd>
        <p:snd r:embed="rId1" name="applaus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A1DE-9C9E-4EED-BAA7-2EC67A2948E2}" type="datetimeFigureOut">
              <a:rPr lang="en-GB" smtClean="0"/>
              <a:pPr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B134-7376-4F56-A7E3-46D7FD9B8A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 advTm="15000">
    <p:sndAc>
      <p:stSnd>
        <p:snd r:embed="rId1" name="applaus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A1DE-9C9E-4EED-BAA7-2EC67A2948E2}" type="datetimeFigureOut">
              <a:rPr lang="en-GB" smtClean="0"/>
              <a:pPr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B134-7376-4F56-A7E3-46D7FD9B8A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 advTm="15000">
    <p:sndAc>
      <p:stSnd>
        <p:snd r:embed="rId1" name="applaus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A1DE-9C9E-4EED-BAA7-2EC67A2948E2}" type="datetimeFigureOut">
              <a:rPr lang="en-GB" smtClean="0"/>
              <a:pPr/>
              <a:t>13/01/2021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B134-7376-4F56-A7E3-46D7FD9B8A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 advTm="15000">
    <p:sndAc>
      <p:stSnd>
        <p:snd r:embed="rId1" name="applaus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A1DE-9C9E-4EED-BAA7-2EC67A2948E2}" type="datetimeFigureOut">
              <a:rPr lang="en-GB" smtClean="0"/>
              <a:pPr/>
              <a:t>13/01/2021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B134-7376-4F56-A7E3-46D7FD9B8A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 advTm="15000">
    <p:sndAc>
      <p:stSnd>
        <p:snd r:embed="rId1" name="applaus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A1DE-9C9E-4EED-BAA7-2EC67A2948E2}" type="datetimeFigureOut">
              <a:rPr lang="en-GB" smtClean="0"/>
              <a:pPr/>
              <a:t>13/01/2021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B134-7376-4F56-A7E3-46D7FD9B8A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 advTm="15000">
    <p:sndAc>
      <p:stSnd>
        <p:snd r:embed="rId1" name="applaus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A1DE-9C9E-4EED-BAA7-2EC67A2948E2}" type="datetimeFigureOut">
              <a:rPr lang="en-GB" smtClean="0"/>
              <a:pPr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B134-7376-4F56-A7E3-46D7FD9B8A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 advTm="15000">
    <p:sndAc>
      <p:stSnd>
        <p:snd r:embed="rId1" name="applaus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EA1DE-9C9E-4EED-BAA7-2EC67A2948E2}" type="datetimeFigureOut">
              <a:rPr lang="en-GB" smtClean="0"/>
              <a:pPr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B134-7376-4F56-A7E3-46D7FD9B8A6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 advTm="15000">
    <p:sndAc>
      <p:stSnd>
        <p:snd r:embed="rId1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EA1DE-9C9E-4EED-BAA7-2EC67A2948E2}" type="datetimeFigureOut">
              <a:rPr lang="en-GB" smtClean="0"/>
              <a:pPr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8B134-7376-4F56-A7E3-46D7FD9B8A63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5000">
    <p:sndAc>
      <p:stSnd>
        <p:snd r:embed="rId13" name="applause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551723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622433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616530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42594"/>
          </a:xfrm>
        </p:spPr>
        <p:txBody>
          <a:bodyPr>
            <a:normAutofit/>
          </a:bodyPr>
          <a:lstStyle/>
          <a:p>
            <a:r>
              <a:rPr lang="en-GB" sz="8000" dirty="0" smtClean="0"/>
              <a:t>Thank you boys and girls for listening to our story.</a:t>
            </a:r>
            <a:endParaRPr lang="en-GB" sz="8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000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350" y="57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576524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-268601"/>
            <a:ext cx="9143999" cy="7126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530120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536" y="0"/>
            <a:ext cx="9396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624803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87BAFF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165</TotalTime>
  <Words>11</Words>
  <Application>Microsoft Office PowerPoint</Application>
  <PresentationFormat>On-screen Show (4:3)</PresentationFormat>
  <Paragraphs>1</Paragraphs>
  <Slides>12</Slides>
  <Notes>0</Notes>
  <HiddenSlides>0</HiddenSlides>
  <MMClips>12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  <vt:variant>
        <vt:lpstr>Custom Shows</vt:lpstr>
      </vt:variant>
      <vt:variant>
        <vt:i4>1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boys and girls for listening to our story.</vt:lpstr>
      <vt:lpstr>Custom Show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Home For Ted</dc:title>
  <dc:creator>Sandra Jepson</dc:creator>
  <cp:lastModifiedBy>Hall, Linda</cp:lastModifiedBy>
  <cp:revision>37</cp:revision>
  <dcterms:created xsi:type="dcterms:W3CDTF">2021-01-06T18:11:09Z</dcterms:created>
  <dcterms:modified xsi:type="dcterms:W3CDTF">2021-01-13T09:12:47Z</dcterms:modified>
</cp:coreProperties>
</file>