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8" r:id="rId5"/>
    <p:sldId id="260" r:id="rId6"/>
    <p:sldId id="269" r:id="rId7"/>
    <p:sldId id="270" r:id="rId8"/>
    <p:sldId id="271" r:id="rId9"/>
    <p:sldId id="272" r:id="rId10"/>
    <p:sldId id="273" r:id="rId11"/>
    <p:sldId id="274" r:id="rId12"/>
    <p:sldId id="27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-744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65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733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75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95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044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464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751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762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4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017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996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72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7691" y="228495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intention: To work with number bonds</a:t>
            </a:r>
            <a:b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Subtraction number bonds to 10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27726" y="611305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273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2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949" y="583010"/>
            <a:ext cx="86929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10  -  3 =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471956" y="496388"/>
            <a:ext cx="1828800" cy="16197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t="27157" r="47005"/>
          <a:stretch/>
        </p:blipFill>
        <p:spPr>
          <a:xfrm>
            <a:off x="1483902" y="2402005"/>
            <a:ext cx="8983931" cy="3279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1455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949" y="583010"/>
            <a:ext cx="86929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10  -  8 =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471956" y="496388"/>
            <a:ext cx="1828800" cy="16197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t="27157" r="47005"/>
          <a:stretch/>
        </p:blipFill>
        <p:spPr>
          <a:xfrm>
            <a:off x="1483902" y="2402005"/>
            <a:ext cx="8983931" cy="3279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980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949" y="583010"/>
            <a:ext cx="86929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10  -  10 =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471956" y="496388"/>
            <a:ext cx="1828800" cy="16197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t="27157" r="47005"/>
          <a:stretch/>
        </p:blipFill>
        <p:spPr>
          <a:xfrm>
            <a:off x="1483902" y="2402005"/>
            <a:ext cx="8983931" cy="3279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679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2749" y="496388"/>
            <a:ext cx="116520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Lets practice counting to and from 10! </a:t>
            </a:r>
            <a:endParaRPr lang="en-GB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t="27157" r="47005"/>
          <a:stretch/>
        </p:blipFill>
        <p:spPr>
          <a:xfrm>
            <a:off x="1483902" y="2033515"/>
            <a:ext cx="8983931" cy="3279049"/>
          </a:xfrm>
          <a:prstGeom prst="rect">
            <a:avLst/>
          </a:prstGeom>
        </p:spPr>
      </p:pic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82317" y="611305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758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6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949" y="583010"/>
            <a:ext cx="86929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10  -  4 =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471956" y="496388"/>
            <a:ext cx="1828800" cy="16197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/>
          <a:srcRect t="27157" r="47005"/>
          <a:stretch/>
        </p:blipFill>
        <p:spPr>
          <a:xfrm>
            <a:off x="1483902" y="2402005"/>
            <a:ext cx="8983931" cy="3279049"/>
          </a:xfrm>
          <a:prstGeom prst="rect">
            <a:avLst/>
          </a:prstGeom>
        </p:spPr>
      </p:pic>
      <p:sp>
        <p:nvSpPr>
          <p:cNvPr id="11" name="Freeform 10"/>
          <p:cNvSpPr/>
          <p:nvPr/>
        </p:nvSpPr>
        <p:spPr>
          <a:xfrm>
            <a:off x="9443896" y="4981433"/>
            <a:ext cx="1187710" cy="818866"/>
          </a:xfrm>
          <a:custGeom>
            <a:avLst/>
            <a:gdLst>
              <a:gd name="connsiteX0" fmla="*/ 982994 w 1187710"/>
              <a:gd name="connsiteY0" fmla="*/ 150125 h 818866"/>
              <a:gd name="connsiteX1" fmla="*/ 873811 w 1187710"/>
              <a:gd name="connsiteY1" fmla="*/ 81886 h 818866"/>
              <a:gd name="connsiteX2" fmla="*/ 778277 w 1187710"/>
              <a:gd name="connsiteY2" fmla="*/ 27295 h 818866"/>
              <a:gd name="connsiteX3" fmla="*/ 682743 w 1187710"/>
              <a:gd name="connsiteY3" fmla="*/ 0 h 818866"/>
              <a:gd name="connsiteX4" fmla="*/ 246014 w 1187710"/>
              <a:gd name="connsiteY4" fmla="*/ 27295 h 818866"/>
              <a:gd name="connsiteX5" fmla="*/ 205071 w 1187710"/>
              <a:gd name="connsiteY5" fmla="*/ 40943 h 818866"/>
              <a:gd name="connsiteX6" fmla="*/ 150480 w 1187710"/>
              <a:gd name="connsiteY6" fmla="*/ 95534 h 818866"/>
              <a:gd name="connsiteX7" fmla="*/ 109537 w 1187710"/>
              <a:gd name="connsiteY7" fmla="*/ 122830 h 818866"/>
              <a:gd name="connsiteX8" fmla="*/ 82241 w 1187710"/>
              <a:gd name="connsiteY8" fmla="*/ 163773 h 818866"/>
              <a:gd name="connsiteX9" fmla="*/ 14003 w 1187710"/>
              <a:gd name="connsiteY9" fmla="*/ 272955 h 818866"/>
              <a:gd name="connsiteX10" fmla="*/ 355 w 1187710"/>
              <a:gd name="connsiteY10" fmla="*/ 327546 h 818866"/>
              <a:gd name="connsiteX11" fmla="*/ 14003 w 1187710"/>
              <a:gd name="connsiteY11" fmla="*/ 600501 h 818866"/>
              <a:gd name="connsiteX12" fmla="*/ 95889 w 1187710"/>
              <a:gd name="connsiteY12" fmla="*/ 682388 h 818866"/>
              <a:gd name="connsiteX13" fmla="*/ 191423 w 1187710"/>
              <a:gd name="connsiteY13" fmla="*/ 750627 h 818866"/>
              <a:gd name="connsiteX14" fmla="*/ 327901 w 1187710"/>
              <a:gd name="connsiteY14" fmla="*/ 791570 h 818866"/>
              <a:gd name="connsiteX15" fmla="*/ 423435 w 1187710"/>
              <a:gd name="connsiteY15" fmla="*/ 818866 h 818866"/>
              <a:gd name="connsiteX16" fmla="*/ 832868 w 1187710"/>
              <a:gd name="connsiteY16" fmla="*/ 805218 h 818866"/>
              <a:gd name="connsiteX17" fmla="*/ 873811 w 1187710"/>
              <a:gd name="connsiteY17" fmla="*/ 791570 h 818866"/>
              <a:gd name="connsiteX18" fmla="*/ 928403 w 1187710"/>
              <a:gd name="connsiteY18" fmla="*/ 777922 h 818866"/>
              <a:gd name="connsiteX19" fmla="*/ 1064880 w 1187710"/>
              <a:gd name="connsiteY19" fmla="*/ 709683 h 818866"/>
              <a:gd name="connsiteX20" fmla="*/ 1146767 w 1187710"/>
              <a:gd name="connsiteY20" fmla="*/ 641445 h 818866"/>
              <a:gd name="connsiteX21" fmla="*/ 1160414 w 1187710"/>
              <a:gd name="connsiteY21" fmla="*/ 600501 h 818866"/>
              <a:gd name="connsiteX22" fmla="*/ 1187710 w 1187710"/>
              <a:gd name="connsiteY22" fmla="*/ 559558 h 818866"/>
              <a:gd name="connsiteX23" fmla="*/ 1146767 w 1187710"/>
              <a:gd name="connsiteY23" fmla="*/ 354842 h 818866"/>
              <a:gd name="connsiteX24" fmla="*/ 1105823 w 1187710"/>
              <a:gd name="connsiteY24" fmla="*/ 327546 h 818866"/>
              <a:gd name="connsiteX25" fmla="*/ 1037585 w 1187710"/>
              <a:gd name="connsiteY25" fmla="*/ 245660 h 818866"/>
              <a:gd name="connsiteX26" fmla="*/ 1010289 w 1187710"/>
              <a:gd name="connsiteY26" fmla="*/ 204716 h 818866"/>
              <a:gd name="connsiteX27" fmla="*/ 914755 w 1187710"/>
              <a:gd name="connsiteY27" fmla="*/ 136477 h 818866"/>
              <a:gd name="connsiteX28" fmla="*/ 887459 w 1187710"/>
              <a:gd name="connsiteY28" fmla="*/ 109182 h 818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187710" h="818866">
                <a:moveTo>
                  <a:pt x="982994" y="150125"/>
                </a:moveTo>
                <a:cubicBezTo>
                  <a:pt x="826381" y="24835"/>
                  <a:pt x="980487" y="135223"/>
                  <a:pt x="873811" y="81886"/>
                </a:cubicBezTo>
                <a:cubicBezTo>
                  <a:pt x="736752" y="13357"/>
                  <a:pt x="945760" y="99073"/>
                  <a:pt x="778277" y="27295"/>
                </a:cubicBezTo>
                <a:cubicBezTo>
                  <a:pt x="750872" y="15550"/>
                  <a:pt x="710437" y="6924"/>
                  <a:pt x="682743" y="0"/>
                </a:cubicBezTo>
                <a:cubicBezTo>
                  <a:pt x="454944" y="8136"/>
                  <a:pt x="398789" y="-16354"/>
                  <a:pt x="246014" y="27295"/>
                </a:cubicBezTo>
                <a:cubicBezTo>
                  <a:pt x="232182" y="31247"/>
                  <a:pt x="218719" y="36394"/>
                  <a:pt x="205071" y="40943"/>
                </a:cubicBezTo>
                <a:cubicBezTo>
                  <a:pt x="186874" y="59140"/>
                  <a:pt x="170019" y="78786"/>
                  <a:pt x="150480" y="95534"/>
                </a:cubicBezTo>
                <a:cubicBezTo>
                  <a:pt x="138026" y="106209"/>
                  <a:pt x="121135" y="111232"/>
                  <a:pt x="109537" y="122830"/>
                </a:cubicBezTo>
                <a:cubicBezTo>
                  <a:pt x="97939" y="134428"/>
                  <a:pt x="91775" y="150426"/>
                  <a:pt x="82241" y="163773"/>
                </a:cubicBezTo>
                <a:cubicBezTo>
                  <a:pt x="48341" y="211233"/>
                  <a:pt x="34253" y="218955"/>
                  <a:pt x="14003" y="272955"/>
                </a:cubicBezTo>
                <a:cubicBezTo>
                  <a:pt x="7417" y="290518"/>
                  <a:pt x="4904" y="309349"/>
                  <a:pt x="355" y="327546"/>
                </a:cubicBezTo>
                <a:cubicBezTo>
                  <a:pt x="4904" y="418531"/>
                  <a:pt x="-9680" y="512535"/>
                  <a:pt x="14003" y="600501"/>
                </a:cubicBezTo>
                <a:cubicBezTo>
                  <a:pt x="24038" y="637775"/>
                  <a:pt x="65008" y="659227"/>
                  <a:pt x="95889" y="682388"/>
                </a:cubicBezTo>
                <a:cubicBezTo>
                  <a:pt x="103216" y="687884"/>
                  <a:pt x="175099" y="743372"/>
                  <a:pt x="191423" y="750627"/>
                </a:cubicBezTo>
                <a:cubicBezTo>
                  <a:pt x="249797" y="776571"/>
                  <a:pt x="272326" y="775691"/>
                  <a:pt x="327901" y="791570"/>
                </a:cubicBezTo>
                <a:cubicBezTo>
                  <a:pt x="464956" y="830729"/>
                  <a:pt x="252774" y="776200"/>
                  <a:pt x="423435" y="818866"/>
                </a:cubicBezTo>
                <a:cubicBezTo>
                  <a:pt x="559913" y="814317"/>
                  <a:pt x="696565" y="813479"/>
                  <a:pt x="832868" y="805218"/>
                </a:cubicBezTo>
                <a:cubicBezTo>
                  <a:pt x="847228" y="804348"/>
                  <a:pt x="859979" y="795522"/>
                  <a:pt x="873811" y="791570"/>
                </a:cubicBezTo>
                <a:cubicBezTo>
                  <a:pt x="891847" y="786417"/>
                  <a:pt x="910206" y="782471"/>
                  <a:pt x="928403" y="777922"/>
                </a:cubicBezTo>
                <a:cubicBezTo>
                  <a:pt x="1025896" y="712926"/>
                  <a:pt x="978464" y="731288"/>
                  <a:pt x="1064880" y="709683"/>
                </a:cubicBezTo>
                <a:cubicBezTo>
                  <a:pt x="1095090" y="689543"/>
                  <a:pt x="1125752" y="672968"/>
                  <a:pt x="1146767" y="641445"/>
                </a:cubicBezTo>
                <a:cubicBezTo>
                  <a:pt x="1154747" y="629475"/>
                  <a:pt x="1153980" y="613368"/>
                  <a:pt x="1160414" y="600501"/>
                </a:cubicBezTo>
                <a:cubicBezTo>
                  <a:pt x="1167749" y="585830"/>
                  <a:pt x="1178611" y="573206"/>
                  <a:pt x="1187710" y="559558"/>
                </a:cubicBezTo>
                <a:cubicBezTo>
                  <a:pt x="1181457" y="484521"/>
                  <a:pt x="1201826" y="409901"/>
                  <a:pt x="1146767" y="354842"/>
                </a:cubicBezTo>
                <a:cubicBezTo>
                  <a:pt x="1135168" y="343243"/>
                  <a:pt x="1119471" y="336645"/>
                  <a:pt x="1105823" y="327546"/>
                </a:cubicBezTo>
                <a:cubicBezTo>
                  <a:pt x="1038056" y="225894"/>
                  <a:pt x="1125152" y="350741"/>
                  <a:pt x="1037585" y="245660"/>
                </a:cubicBezTo>
                <a:cubicBezTo>
                  <a:pt x="1027084" y="233059"/>
                  <a:pt x="1021888" y="216315"/>
                  <a:pt x="1010289" y="204716"/>
                </a:cubicBezTo>
                <a:cubicBezTo>
                  <a:pt x="971878" y="166305"/>
                  <a:pt x="953494" y="167468"/>
                  <a:pt x="914755" y="136477"/>
                </a:cubicBezTo>
                <a:cubicBezTo>
                  <a:pt x="904707" y="128439"/>
                  <a:pt x="896558" y="118280"/>
                  <a:pt x="887459" y="10918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Freeform 11"/>
          <p:cNvSpPr/>
          <p:nvPr/>
        </p:nvSpPr>
        <p:spPr>
          <a:xfrm>
            <a:off x="6919980" y="5622878"/>
            <a:ext cx="3124772" cy="709878"/>
          </a:xfrm>
          <a:custGeom>
            <a:avLst/>
            <a:gdLst>
              <a:gd name="connsiteX0" fmla="*/ 3124772 w 3124772"/>
              <a:gd name="connsiteY0" fmla="*/ 0 h 709878"/>
              <a:gd name="connsiteX1" fmla="*/ 3111124 w 3124772"/>
              <a:gd name="connsiteY1" fmla="*/ 300250 h 709878"/>
              <a:gd name="connsiteX2" fmla="*/ 3083829 w 3124772"/>
              <a:gd name="connsiteY2" fmla="*/ 382137 h 709878"/>
              <a:gd name="connsiteX3" fmla="*/ 3070181 w 3124772"/>
              <a:gd name="connsiteY3" fmla="*/ 464023 h 709878"/>
              <a:gd name="connsiteX4" fmla="*/ 3015590 w 3124772"/>
              <a:gd name="connsiteY4" fmla="*/ 559558 h 709878"/>
              <a:gd name="connsiteX5" fmla="*/ 2920056 w 3124772"/>
              <a:gd name="connsiteY5" fmla="*/ 655092 h 709878"/>
              <a:gd name="connsiteX6" fmla="*/ 2865465 w 3124772"/>
              <a:gd name="connsiteY6" fmla="*/ 668740 h 709878"/>
              <a:gd name="connsiteX7" fmla="*/ 2810874 w 3124772"/>
              <a:gd name="connsiteY7" fmla="*/ 696035 h 709878"/>
              <a:gd name="connsiteX8" fmla="*/ 2769930 w 3124772"/>
              <a:gd name="connsiteY8" fmla="*/ 709683 h 709878"/>
              <a:gd name="connsiteX9" fmla="*/ 2524271 w 3124772"/>
              <a:gd name="connsiteY9" fmla="*/ 668740 h 709878"/>
              <a:gd name="connsiteX10" fmla="*/ 2496975 w 3124772"/>
              <a:gd name="connsiteY10" fmla="*/ 614149 h 709878"/>
              <a:gd name="connsiteX11" fmla="*/ 2456032 w 3124772"/>
              <a:gd name="connsiteY11" fmla="*/ 573206 h 709878"/>
              <a:gd name="connsiteX12" fmla="*/ 2442384 w 3124772"/>
              <a:gd name="connsiteY12" fmla="*/ 518615 h 709878"/>
              <a:gd name="connsiteX13" fmla="*/ 2415089 w 3124772"/>
              <a:gd name="connsiteY13" fmla="*/ 436728 h 709878"/>
              <a:gd name="connsiteX14" fmla="*/ 2401441 w 3124772"/>
              <a:gd name="connsiteY14" fmla="*/ 382137 h 709878"/>
              <a:gd name="connsiteX15" fmla="*/ 2387793 w 3124772"/>
              <a:gd name="connsiteY15" fmla="*/ 95534 h 709878"/>
              <a:gd name="connsiteX16" fmla="*/ 2360498 w 3124772"/>
              <a:gd name="connsiteY16" fmla="*/ 204716 h 709878"/>
              <a:gd name="connsiteX17" fmla="*/ 2333202 w 3124772"/>
              <a:gd name="connsiteY17" fmla="*/ 259307 h 709878"/>
              <a:gd name="connsiteX18" fmla="*/ 2278611 w 3124772"/>
              <a:gd name="connsiteY18" fmla="*/ 382137 h 709878"/>
              <a:gd name="connsiteX19" fmla="*/ 2210372 w 3124772"/>
              <a:gd name="connsiteY19" fmla="*/ 504967 h 709878"/>
              <a:gd name="connsiteX20" fmla="*/ 2142133 w 3124772"/>
              <a:gd name="connsiteY20" fmla="*/ 559558 h 709878"/>
              <a:gd name="connsiteX21" fmla="*/ 2060247 w 3124772"/>
              <a:gd name="connsiteY21" fmla="*/ 627797 h 709878"/>
              <a:gd name="connsiteX22" fmla="*/ 1937417 w 3124772"/>
              <a:gd name="connsiteY22" fmla="*/ 655092 h 709878"/>
              <a:gd name="connsiteX23" fmla="*/ 1746348 w 3124772"/>
              <a:gd name="connsiteY23" fmla="*/ 627797 h 709878"/>
              <a:gd name="connsiteX24" fmla="*/ 1609871 w 3124772"/>
              <a:gd name="connsiteY24" fmla="*/ 545910 h 709878"/>
              <a:gd name="connsiteX25" fmla="*/ 1582575 w 3124772"/>
              <a:gd name="connsiteY25" fmla="*/ 504967 h 709878"/>
              <a:gd name="connsiteX26" fmla="*/ 1541632 w 3124772"/>
              <a:gd name="connsiteY26" fmla="*/ 464023 h 709878"/>
              <a:gd name="connsiteX27" fmla="*/ 1527984 w 3124772"/>
              <a:gd name="connsiteY27" fmla="*/ 423080 h 709878"/>
              <a:gd name="connsiteX28" fmla="*/ 1514336 w 3124772"/>
              <a:gd name="connsiteY28" fmla="*/ 177421 h 709878"/>
              <a:gd name="connsiteX29" fmla="*/ 1500689 w 3124772"/>
              <a:gd name="connsiteY29" fmla="*/ 218364 h 709878"/>
              <a:gd name="connsiteX30" fmla="*/ 1446098 w 3124772"/>
              <a:gd name="connsiteY30" fmla="*/ 300250 h 709878"/>
              <a:gd name="connsiteX31" fmla="*/ 1418802 w 3124772"/>
              <a:gd name="connsiteY31" fmla="*/ 341194 h 709878"/>
              <a:gd name="connsiteX32" fmla="*/ 1323268 w 3124772"/>
              <a:gd name="connsiteY32" fmla="*/ 464023 h 709878"/>
              <a:gd name="connsiteX33" fmla="*/ 1241381 w 3124772"/>
              <a:gd name="connsiteY33" fmla="*/ 491319 h 709878"/>
              <a:gd name="connsiteX34" fmla="*/ 941130 w 3124772"/>
              <a:gd name="connsiteY34" fmla="*/ 477671 h 709878"/>
              <a:gd name="connsiteX35" fmla="*/ 900187 w 3124772"/>
              <a:gd name="connsiteY35" fmla="*/ 464023 h 709878"/>
              <a:gd name="connsiteX36" fmla="*/ 845596 w 3124772"/>
              <a:gd name="connsiteY36" fmla="*/ 423080 h 709878"/>
              <a:gd name="connsiteX37" fmla="*/ 791005 w 3124772"/>
              <a:gd name="connsiteY37" fmla="*/ 341194 h 709878"/>
              <a:gd name="connsiteX38" fmla="*/ 763710 w 3124772"/>
              <a:gd name="connsiteY38" fmla="*/ 300250 h 709878"/>
              <a:gd name="connsiteX39" fmla="*/ 736414 w 3124772"/>
              <a:gd name="connsiteY39" fmla="*/ 218364 h 709878"/>
              <a:gd name="connsiteX40" fmla="*/ 722766 w 3124772"/>
              <a:gd name="connsiteY40" fmla="*/ 259307 h 709878"/>
              <a:gd name="connsiteX41" fmla="*/ 709119 w 3124772"/>
              <a:gd name="connsiteY41" fmla="*/ 327546 h 709878"/>
              <a:gd name="connsiteX42" fmla="*/ 640880 w 3124772"/>
              <a:gd name="connsiteY42" fmla="*/ 436728 h 709878"/>
              <a:gd name="connsiteX43" fmla="*/ 627232 w 3124772"/>
              <a:gd name="connsiteY43" fmla="*/ 491319 h 709878"/>
              <a:gd name="connsiteX44" fmla="*/ 558993 w 3124772"/>
              <a:gd name="connsiteY44" fmla="*/ 586853 h 709878"/>
              <a:gd name="connsiteX45" fmla="*/ 504402 w 3124772"/>
              <a:gd name="connsiteY45" fmla="*/ 614149 h 709878"/>
              <a:gd name="connsiteX46" fmla="*/ 463459 w 3124772"/>
              <a:gd name="connsiteY46" fmla="*/ 641444 h 709878"/>
              <a:gd name="connsiteX47" fmla="*/ 381572 w 3124772"/>
              <a:gd name="connsiteY47" fmla="*/ 668740 h 709878"/>
              <a:gd name="connsiteX48" fmla="*/ 340629 w 3124772"/>
              <a:gd name="connsiteY48" fmla="*/ 682388 h 709878"/>
              <a:gd name="connsiteX49" fmla="*/ 217799 w 3124772"/>
              <a:gd name="connsiteY49" fmla="*/ 655092 h 709878"/>
              <a:gd name="connsiteX50" fmla="*/ 122265 w 3124772"/>
              <a:gd name="connsiteY50" fmla="*/ 614149 h 709878"/>
              <a:gd name="connsiteX51" fmla="*/ 40378 w 3124772"/>
              <a:gd name="connsiteY51" fmla="*/ 545910 h 709878"/>
              <a:gd name="connsiteX52" fmla="*/ 13083 w 3124772"/>
              <a:gd name="connsiteY52" fmla="*/ 54591 h 709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3124772" h="709878">
                <a:moveTo>
                  <a:pt x="3124772" y="0"/>
                </a:moveTo>
                <a:cubicBezTo>
                  <a:pt x="3120223" y="100083"/>
                  <a:pt x="3121797" y="200633"/>
                  <a:pt x="3111124" y="300250"/>
                </a:cubicBezTo>
                <a:cubicBezTo>
                  <a:pt x="3108059" y="328858"/>
                  <a:pt x="3088559" y="353756"/>
                  <a:pt x="3083829" y="382137"/>
                </a:cubicBezTo>
                <a:cubicBezTo>
                  <a:pt x="3079280" y="409432"/>
                  <a:pt x="3078132" y="437518"/>
                  <a:pt x="3070181" y="464023"/>
                </a:cubicBezTo>
                <a:cubicBezTo>
                  <a:pt x="3064702" y="482287"/>
                  <a:pt x="3030670" y="542803"/>
                  <a:pt x="3015590" y="559558"/>
                </a:cubicBezTo>
                <a:cubicBezTo>
                  <a:pt x="2985463" y="593032"/>
                  <a:pt x="2963746" y="644169"/>
                  <a:pt x="2920056" y="655092"/>
                </a:cubicBezTo>
                <a:cubicBezTo>
                  <a:pt x="2901859" y="659641"/>
                  <a:pt x="2883028" y="662154"/>
                  <a:pt x="2865465" y="668740"/>
                </a:cubicBezTo>
                <a:cubicBezTo>
                  <a:pt x="2846416" y="675883"/>
                  <a:pt x="2829574" y="688021"/>
                  <a:pt x="2810874" y="696035"/>
                </a:cubicBezTo>
                <a:cubicBezTo>
                  <a:pt x="2797651" y="701702"/>
                  <a:pt x="2783578" y="705134"/>
                  <a:pt x="2769930" y="709683"/>
                </a:cubicBezTo>
                <a:cubicBezTo>
                  <a:pt x="2747341" y="708069"/>
                  <a:pt x="2575825" y="720294"/>
                  <a:pt x="2524271" y="668740"/>
                </a:cubicBezTo>
                <a:cubicBezTo>
                  <a:pt x="2509885" y="654354"/>
                  <a:pt x="2508800" y="630704"/>
                  <a:pt x="2496975" y="614149"/>
                </a:cubicBezTo>
                <a:cubicBezTo>
                  <a:pt x="2485757" y="598443"/>
                  <a:pt x="2469680" y="586854"/>
                  <a:pt x="2456032" y="573206"/>
                </a:cubicBezTo>
                <a:cubicBezTo>
                  <a:pt x="2451483" y="555009"/>
                  <a:pt x="2447774" y="536581"/>
                  <a:pt x="2442384" y="518615"/>
                </a:cubicBezTo>
                <a:cubicBezTo>
                  <a:pt x="2434116" y="491056"/>
                  <a:pt x="2422067" y="464641"/>
                  <a:pt x="2415089" y="436728"/>
                </a:cubicBezTo>
                <a:lnTo>
                  <a:pt x="2401441" y="382137"/>
                </a:lnTo>
                <a:cubicBezTo>
                  <a:pt x="2396892" y="286603"/>
                  <a:pt x="2409299" y="188727"/>
                  <a:pt x="2387793" y="95534"/>
                </a:cubicBezTo>
                <a:cubicBezTo>
                  <a:pt x="2379358" y="58981"/>
                  <a:pt x="2377275" y="171163"/>
                  <a:pt x="2360498" y="204716"/>
                </a:cubicBezTo>
                <a:lnTo>
                  <a:pt x="2333202" y="259307"/>
                </a:lnTo>
                <a:cubicBezTo>
                  <a:pt x="2310705" y="371792"/>
                  <a:pt x="2337775" y="287473"/>
                  <a:pt x="2278611" y="382137"/>
                </a:cubicBezTo>
                <a:cubicBezTo>
                  <a:pt x="2251439" y="425613"/>
                  <a:pt x="2246156" y="464711"/>
                  <a:pt x="2210372" y="504967"/>
                </a:cubicBezTo>
                <a:cubicBezTo>
                  <a:pt x="2191019" y="526739"/>
                  <a:pt x="2164055" y="540376"/>
                  <a:pt x="2142133" y="559558"/>
                </a:cubicBezTo>
                <a:cubicBezTo>
                  <a:pt x="2110655" y="587101"/>
                  <a:pt x="2099348" y="611039"/>
                  <a:pt x="2060247" y="627797"/>
                </a:cubicBezTo>
                <a:cubicBezTo>
                  <a:pt x="2043388" y="635022"/>
                  <a:pt x="1949555" y="652664"/>
                  <a:pt x="1937417" y="655092"/>
                </a:cubicBezTo>
                <a:cubicBezTo>
                  <a:pt x="1933020" y="654652"/>
                  <a:pt x="1783449" y="646347"/>
                  <a:pt x="1746348" y="627797"/>
                </a:cubicBezTo>
                <a:cubicBezTo>
                  <a:pt x="1698896" y="604071"/>
                  <a:pt x="1609871" y="545910"/>
                  <a:pt x="1609871" y="545910"/>
                </a:cubicBezTo>
                <a:cubicBezTo>
                  <a:pt x="1600772" y="532262"/>
                  <a:pt x="1593076" y="517568"/>
                  <a:pt x="1582575" y="504967"/>
                </a:cubicBezTo>
                <a:cubicBezTo>
                  <a:pt x="1570219" y="490140"/>
                  <a:pt x="1552338" y="480082"/>
                  <a:pt x="1541632" y="464023"/>
                </a:cubicBezTo>
                <a:cubicBezTo>
                  <a:pt x="1533652" y="452053"/>
                  <a:pt x="1532533" y="436728"/>
                  <a:pt x="1527984" y="423080"/>
                </a:cubicBezTo>
                <a:cubicBezTo>
                  <a:pt x="1523435" y="341194"/>
                  <a:pt x="1525175" y="258714"/>
                  <a:pt x="1514336" y="177421"/>
                </a:cubicBezTo>
                <a:cubicBezTo>
                  <a:pt x="1512435" y="163161"/>
                  <a:pt x="1507675" y="205789"/>
                  <a:pt x="1500689" y="218364"/>
                </a:cubicBezTo>
                <a:cubicBezTo>
                  <a:pt x="1484758" y="247041"/>
                  <a:pt x="1464295" y="272955"/>
                  <a:pt x="1446098" y="300250"/>
                </a:cubicBezTo>
                <a:cubicBezTo>
                  <a:pt x="1436999" y="313898"/>
                  <a:pt x="1423989" y="325633"/>
                  <a:pt x="1418802" y="341194"/>
                </a:cubicBezTo>
                <a:cubicBezTo>
                  <a:pt x="1401524" y="393026"/>
                  <a:pt x="1392311" y="441008"/>
                  <a:pt x="1323268" y="464023"/>
                </a:cubicBezTo>
                <a:lnTo>
                  <a:pt x="1241381" y="491319"/>
                </a:lnTo>
                <a:cubicBezTo>
                  <a:pt x="1141297" y="486770"/>
                  <a:pt x="1040998" y="485661"/>
                  <a:pt x="941130" y="477671"/>
                </a:cubicBezTo>
                <a:cubicBezTo>
                  <a:pt x="926790" y="476524"/>
                  <a:pt x="912677" y="471160"/>
                  <a:pt x="900187" y="464023"/>
                </a:cubicBezTo>
                <a:cubicBezTo>
                  <a:pt x="880438" y="452738"/>
                  <a:pt x="863793" y="436728"/>
                  <a:pt x="845596" y="423080"/>
                </a:cubicBezTo>
                <a:lnTo>
                  <a:pt x="791005" y="341194"/>
                </a:lnTo>
                <a:cubicBezTo>
                  <a:pt x="781906" y="327546"/>
                  <a:pt x="768897" y="315811"/>
                  <a:pt x="763710" y="300250"/>
                </a:cubicBezTo>
                <a:lnTo>
                  <a:pt x="736414" y="218364"/>
                </a:lnTo>
                <a:cubicBezTo>
                  <a:pt x="731865" y="232012"/>
                  <a:pt x="726255" y="245351"/>
                  <a:pt x="722766" y="259307"/>
                </a:cubicBezTo>
                <a:cubicBezTo>
                  <a:pt x="717140" y="281811"/>
                  <a:pt x="716454" y="305540"/>
                  <a:pt x="709119" y="327546"/>
                </a:cubicBezTo>
                <a:cubicBezTo>
                  <a:pt x="694133" y="372505"/>
                  <a:pt x="668894" y="399376"/>
                  <a:pt x="640880" y="436728"/>
                </a:cubicBezTo>
                <a:cubicBezTo>
                  <a:pt x="636331" y="454925"/>
                  <a:pt x="633818" y="473756"/>
                  <a:pt x="627232" y="491319"/>
                </a:cubicBezTo>
                <a:cubicBezTo>
                  <a:pt x="612108" y="531650"/>
                  <a:pt x="594587" y="561429"/>
                  <a:pt x="558993" y="586853"/>
                </a:cubicBezTo>
                <a:cubicBezTo>
                  <a:pt x="542438" y="598678"/>
                  <a:pt x="522066" y="604055"/>
                  <a:pt x="504402" y="614149"/>
                </a:cubicBezTo>
                <a:cubicBezTo>
                  <a:pt x="490161" y="622287"/>
                  <a:pt x="478448" y="634782"/>
                  <a:pt x="463459" y="641444"/>
                </a:cubicBezTo>
                <a:cubicBezTo>
                  <a:pt x="437167" y="653129"/>
                  <a:pt x="408868" y="659641"/>
                  <a:pt x="381572" y="668740"/>
                </a:cubicBezTo>
                <a:lnTo>
                  <a:pt x="340629" y="682388"/>
                </a:lnTo>
                <a:cubicBezTo>
                  <a:pt x="309176" y="677146"/>
                  <a:pt x="251398" y="671891"/>
                  <a:pt x="217799" y="655092"/>
                </a:cubicBezTo>
                <a:cubicBezTo>
                  <a:pt x="123550" y="607968"/>
                  <a:pt x="235879" y="642553"/>
                  <a:pt x="122265" y="614149"/>
                </a:cubicBezTo>
                <a:cubicBezTo>
                  <a:pt x="96782" y="597160"/>
                  <a:pt x="55831" y="573726"/>
                  <a:pt x="40378" y="545910"/>
                </a:cubicBezTo>
                <a:cubicBezTo>
                  <a:pt x="-30074" y="419095"/>
                  <a:pt x="13083" y="91761"/>
                  <a:pt x="13083" y="5459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7164317" y="6322694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8000353" y="6322499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8748264" y="6350446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9443896" y="6358132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GB" dirty="0"/>
          </a:p>
        </p:txBody>
      </p:sp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68669" y="619722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958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78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949" y="583010"/>
            <a:ext cx="86929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10  -  4 =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471956" y="496388"/>
            <a:ext cx="1828800" cy="16197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/>
          <a:srcRect t="27157" r="47005"/>
          <a:stretch/>
        </p:blipFill>
        <p:spPr>
          <a:xfrm>
            <a:off x="1483902" y="2402005"/>
            <a:ext cx="8983931" cy="3279049"/>
          </a:xfrm>
          <a:prstGeom prst="rect">
            <a:avLst/>
          </a:prstGeom>
        </p:spPr>
      </p:pic>
      <p:sp>
        <p:nvSpPr>
          <p:cNvPr id="11" name="Freeform 10"/>
          <p:cNvSpPr/>
          <p:nvPr/>
        </p:nvSpPr>
        <p:spPr>
          <a:xfrm>
            <a:off x="9443896" y="4981433"/>
            <a:ext cx="1187710" cy="818866"/>
          </a:xfrm>
          <a:custGeom>
            <a:avLst/>
            <a:gdLst>
              <a:gd name="connsiteX0" fmla="*/ 982994 w 1187710"/>
              <a:gd name="connsiteY0" fmla="*/ 150125 h 818866"/>
              <a:gd name="connsiteX1" fmla="*/ 873811 w 1187710"/>
              <a:gd name="connsiteY1" fmla="*/ 81886 h 818866"/>
              <a:gd name="connsiteX2" fmla="*/ 778277 w 1187710"/>
              <a:gd name="connsiteY2" fmla="*/ 27295 h 818866"/>
              <a:gd name="connsiteX3" fmla="*/ 682743 w 1187710"/>
              <a:gd name="connsiteY3" fmla="*/ 0 h 818866"/>
              <a:gd name="connsiteX4" fmla="*/ 246014 w 1187710"/>
              <a:gd name="connsiteY4" fmla="*/ 27295 h 818866"/>
              <a:gd name="connsiteX5" fmla="*/ 205071 w 1187710"/>
              <a:gd name="connsiteY5" fmla="*/ 40943 h 818866"/>
              <a:gd name="connsiteX6" fmla="*/ 150480 w 1187710"/>
              <a:gd name="connsiteY6" fmla="*/ 95534 h 818866"/>
              <a:gd name="connsiteX7" fmla="*/ 109537 w 1187710"/>
              <a:gd name="connsiteY7" fmla="*/ 122830 h 818866"/>
              <a:gd name="connsiteX8" fmla="*/ 82241 w 1187710"/>
              <a:gd name="connsiteY8" fmla="*/ 163773 h 818866"/>
              <a:gd name="connsiteX9" fmla="*/ 14003 w 1187710"/>
              <a:gd name="connsiteY9" fmla="*/ 272955 h 818866"/>
              <a:gd name="connsiteX10" fmla="*/ 355 w 1187710"/>
              <a:gd name="connsiteY10" fmla="*/ 327546 h 818866"/>
              <a:gd name="connsiteX11" fmla="*/ 14003 w 1187710"/>
              <a:gd name="connsiteY11" fmla="*/ 600501 h 818866"/>
              <a:gd name="connsiteX12" fmla="*/ 95889 w 1187710"/>
              <a:gd name="connsiteY12" fmla="*/ 682388 h 818866"/>
              <a:gd name="connsiteX13" fmla="*/ 191423 w 1187710"/>
              <a:gd name="connsiteY13" fmla="*/ 750627 h 818866"/>
              <a:gd name="connsiteX14" fmla="*/ 327901 w 1187710"/>
              <a:gd name="connsiteY14" fmla="*/ 791570 h 818866"/>
              <a:gd name="connsiteX15" fmla="*/ 423435 w 1187710"/>
              <a:gd name="connsiteY15" fmla="*/ 818866 h 818866"/>
              <a:gd name="connsiteX16" fmla="*/ 832868 w 1187710"/>
              <a:gd name="connsiteY16" fmla="*/ 805218 h 818866"/>
              <a:gd name="connsiteX17" fmla="*/ 873811 w 1187710"/>
              <a:gd name="connsiteY17" fmla="*/ 791570 h 818866"/>
              <a:gd name="connsiteX18" fmla="*/ 928403 w 1187710"/>
              <a:gd name="connsiteY18" fmla="*/ 777922 h 818866"/>
              <a:gd name="connsiteX19" fmla="*/ 1064880 w 1187710"/>
              <a:gd name="connsiteY19" fmla="*/ 709683 h 818866"/>
              <a:gd name="connsiteX20" fmla="*/ 1146767 w 1187710"/>
              <a:gd name="connsiteY20" fmla="*/ 641445 h 818866"/>
              <a:gd name="connsiteX21" fmla="*/ 1160414 w 1187710"/>
              <a:gd name="connsiteY21" fmla="*/ 600501 h 818866"/>
              <a:gd name="connsiteX22" fmla="*/ 1187710 w 1187710"/>
              <a:gd name="connsiteY22" fmla="*/ 559558 h 818866"/>
              <a:gd name="connsiteX23" fmla="*/ 1146767 w 1187710"/>
              <a:gd name="connsiteY23" fmla="*/ 354842 h 818866"/>
              <a:gd name="connsiteX24" fmla="*/ 1105823 w 1187710"/>
              <a:gd name="connsiteY24" fmla="*/ 327546 h 818866"/>
              <a:gd name="connsiteX25" fmla="*/ 1037585 w 1187710"/>
              <a:gd name="connsiteY25" fmla="*/ 245660 h 818866"/>
              <a:gd name="connsiteX26" fmla="*/ 1010289 w 1187710"/>
              <a:gd name="connsiteY26" fmla="*/ 204716 h 818866"/>
              <a:gd name="connsiteX27" fmla="*/ 914755 w 1187710"/>
              <a:gd name="connsiteY27" fmla="*/ 136477 h 818866"/>
              <a:gd name="connsiteX28" fmla="*/ 887459 w 1187710"/>
              <a:gd name="connsiteY28" fmla="*/ 109182 h 818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187710" h="818866">
                <a:moveTo>
                  <a:pt x="982994" y="150125"/>
                </a:moveTo>
                <a:cubicBezTo>
                  <a:pt x="826381" y="24835"/>
                  <a:pt x="980487" y="135223"/>
                  <a:pt x="873811" y="81886"/>
                </a:cubicBezTo>
                <a:cubicBezTo>
                  <a:pt x="736752" y="13357"/>
                  <a:pt x="945760" y="99073"/>
                  <a:pt x="778277" y="27295"/>
                </a:cubicBezTo>
                <a:cubicBezTo>
                  <a:pt x="750872" y="15550"/>
                  <a:pt x="710437" y="6924"/>
                  <a:pt x="682743" y="0"/>
                </a:cubicBezTo>
                <a:cubicBezTo>
                  <a:pt x="454944" y="8136"/>
                  <a:pt x="398789" y="-16354"/>
                  <a:pt x="246014" y="27295"/>
                </a:cubicBezTo>
                <a:cubicBezTo>
                  <a:pt x="232182" y="31247"/>
                  <a:pt x="218719" y="36394"/>
                  <a:pt x="205071" y="40943"/>
                </a:cubicBezTo>
                <a:cubicBezTo>
                  <a:pt x="186874" y="59140"/>
                  <a:pt x="170019" y="78786"/>
                  <a:pt x="150480" y="95534"/>
                </a:cubicBezTo>
                <a:cubicBezTo>
                  <a:pt x="138026" y="106209"/>
                  <a:pt x="121135" y="111232"/>
                  <a:pt x="109537" y="122830"/>
                </a:cubicBezTo>
                <a:cubicBezTo>
                  <a:pt x="97939" y="134428"/>
                  <a:pt x="91775" y="150426"/>
                  <a:pt x="82241" y="163773"/>
                </a:cubicBezTo>
                <a:cubicBezTo>
                  <a:pt x="48341" y="211233"/>
                  <a:pt x="34253" y="218955"/>
                  <a:pt x="14003" y="272955"/>
                </a:cubicBezTo>
                <a:cubicBezTo>
                  <a:pt x="7417" y="290518"/>
                  <a:pt x="4904" y="309349"/>
                  <a:pt x="355" y="327546"/>
                </a:cubicBezTo>
                <a:cubicBezTo>
                  <a:pt x="4904" y="418531"/>
                  <a:pt x="-9680" y="512535"/>
                  <a:pt x="14003" y="600501"/>
                </a:cubicBezTo>
                <a:cubicBezTo>
                  <a:pt x="24038" y="637775"/>
                  <a:pt x="65008" y="659227"/>
                  <a:pt x="95889" y="682388"/>
                </a:cubicBezTo>
                <a:cubicBezTo>
                  <a:pt x="103216" y="687884"/>
                  <a:pt x="175099" y="743372"/>
                  <a:pt x="191423" y="750627"/>
                </a:cubicBezTo>
                <a:cubicBezTo>
                  <a:pt x="249797" y="776571"/>
                  <a:pt x="272326" y="775691"/>
                  <a:pt x="327901" y="791570"/>
                </a:cubicBezTo>
                <a:cubicBezTo>
                  <a:pt x="464956" y="830729"/>
                  <a:pt x="252774" y="776200"/>
                  <a:pt x="423435" y="818866"/>
                </a:cubicBezTo>
                <a:cubicBezTo>
                  <a:pt x="559913" y="814317"/>
                  <a:pt x="696565" y="813479"/>
                  <a:pt x="832868" y="805218"/>
                </a:cubicBezTo>
                <a:cubicBezTo>
                  <a:pt x="847228" y="804348"/>
                  <a:pt x="859979" y="795522"/>
                  <a:pt x="873811" y="791570"/>
                </a:cubicBezTo>
                <a:cubicBezTo>
                  <a:pt x="891847" y="786417"/>
                  <a:pt x="910206" y="782471"/>
                  <a:pt x="928403" y="777922"/>
                </a:cubicBezTo>
                <a:cubicBezTo>
                  <a:pt x="1025896" y="712926"/>
                  <a:pt x="978464" y="731288"/>
                  <a:pt x="1064880" y="709683"/>
                </a:cubicBezTo>
                <a:cubicBezTo>
                  <a:pt x="1095090" y="689543"/>
                  <a:pt x="1125752" y="672968"/>
                  <a:pt x="1146767" y="641445"/>
                </a:cubicBezTo>
                <a:cubicBezTo>
                  <a:pt x="1154747" y="629475"/>
                  <a:pt x="1153980" y="613368"/>
                  <a:pt x="1160414" y="600501"/>
                </a:cubicBezTo>
                <a:cubicBezTo>
                  <a:pt x="1167749" y="585830"/>
                  <a:pt x="1178611" y="573206"/>
                  <a:pt x="1187710" y="559558"/>
                </a:cubicBezTo>
                <a:cubicBezTo>
                  <a:pt x="1181457" y="484521"/>
                  <a:pt x="1201826" y="409901"/>
                  <a:pt x="1146767" y="354842"/>
                </a:cubicBezTo>
                <a:cubicBezTo>
                  <a:pt x="1135168" y="343243"/>
                  <a:pt x="1119471" y="336645"/>
                  <a:pt x="1105823" y="327546"/>
                </a:cubicBezTo>
                <a:cubicBezTo>
                  <a:pt x="1038056" y="225894"/>
                  <a:pt x="1125152" y="350741"/>
                  <a:pt x="1037585" y="245660"/>
                </a:cubicBezTo>
                <a:cubicBezTo>
                  <a:pt x="1027084" y="233059"/>
                  <a:pt x="1021888" y="216315"/>
                  <a:pt x="1010289" y="204716"/>
                </a:cubicBezTo>
                <a:cubicBezTo>
                  <a:pt x="971878" y="166305"/>
                  <a:pt x="953494" y="167468"/>
                  <a:pt x="914755" y="136477"/>
                </a:cubicBezTo>
                <a:cubicBezTo>
                  <a:pt x="904707" y="128439"/>
                  <a:pt x="896558" y="118280"/>
                  <a:pt x="887459" y="10918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Freeform 11"/>
          <p:cNvSpPr/>
          <p:nvPr/>
        </p:nvSpPr>
        <p:spPr>
          <a:xfrm>
            <a:off x="6919980" y="5622878"/>
            <a:ext cx="3124772" cy="709878"/>
          </a:xfrm>
          <a:custGeom>
            <a:avLst/>
            <a:gdLst>
              <a:gd name="connsiteX0" fmla="*/ 3124772 w 3124772"/>
              <a:gd name="connsiteY0" fmla="*/ 0 h 709878"/>
              <a:gd name="connsiteX1" fmla="*/ 3111124 w 3124772"/>
              <a:gd name="connsiteY1" fmla="*/ 300250 h 709878"/>
              <a:gd name="connsiteX2" fmla="*/ 3083829 w 3124772"/>
              <a:gd name="connsiteY2" fmla="*/ 382137 h 709878"/>
              <a:gd name="connsiteX3" fmla="*/ 3070181 w 3124772"/>
              <a:gd name="connsiteY3" fmla="*/ 464023 h 709878"/>
              <a:gd name="connsiteX4" fmla="*/ 3015590 w 3124772"/>
              <a:gd name="connsiteY4" fmla="*/ 559558 h 709878"/>
              <a:gd name="connsiteX5" fmla="*/ 2920056 w 3124772"/>
              <a:gd name="connsiteY5" fmla="*/ 655092 h 709878"/>
              <a:gd name="connsiteX6" fmla="*/ 2865465 w 3124772"/>
              <a:gd name="connsiteY6" fmla="*/ 668740 h 709878"/>
              <a:gd name="connsiteX7" fmla="*/ 2810874 w 3124772"/>
              <a:gd name="connsiteY7" fmla="*/ 696035 h 709878"/>
              <a:gd name="connsiteX8" fmla="*/ 2769930 w 3124772"/>
              <a:gd name="connsiteY8" fmla="*/ 709683 h 709878"/>
              <a:gd name="connsiteX9" fmla="*/ 2524271 w 3124772"/>
              <a:gd name="connsiteY9" fmla="*/ 668740 h 709878"/>
              <a:gd name="connsiteX10" fmla="*/ 2496975 w 3124772"/>
              <a:gd name="connsiteY10" fmla="*/ 614149 h 709878"/>
              <a:gd name="connsiteX11" fmla="*/ 2456032 w 3124772"/>
              <a:gd name="connsiteY11" fmla="*/ 573206 h 709878"/>
              <a:gd name="connsiteX12" fmla="*/ 2442384 w 3124772"/>
              <a:gd name="connsiteY12" fmla="*/ 518615 h 709878"/>
              <a:gd name="connsiteX13" fmla="*/ 2415089 w 3124772"/>
              <a:gd name="connsiteY13" fmla="*/ 436728 h 709878"/>
              <a:gd name="connsiteX14" fmla="*/ 2401441 w 3124772"/>
              <a:gd name="connsiteY14" fmla="*/ 382137 h 709878"/>
              <a:gd name="connsiteX15" fmla="*/ 2387793 w 3124772"/>
              <a:gd name="connsiteY15" fmla="*/ 95534 h 709878"/>
              <a:gd name="connsiteX16" fmla="*/ 2360498 w 3124772"/>
              <a:gd name="connsiteY16" fmla="*/ 204716 h 709878"/>
              <a:gd name="connsiteX17" fmla="*/ 2333202 w 3124772"/>
              <a:gd name="connsiteY17" fmla="*/ 259307 h 709878"/>
              <a:gd name="connsiteX18" fmla="*/ 2278611 w 3124772"/>
              <a:gd name="connsiteY18" fmla="*/ 382137 h 709878"/>
              <a:gd name="connsiteX19" fmla="*/ 2210372 w 3124772"/>
              <a:gd name="connsiteY19" fmla="*/ 504967 h 709878"/>
              <a:gd name="connsiteX20" fmla="*/ 2142133 w 3124772"/>
              <a:gd name="connsiteY20" fmla="*/ 559558 h 709878"/>
              <a:gd name="connsiteX21" fmla="*/ 2060247 w 3124772"/>
              <a:gd name="connsiteY21" fmla="*/ 627797 h 709878"/>
              <a:gd name="connsiteX22" fmla="*/ 1937417 w 3124772"/>
              <a:gd name="connsiteY22" fmla="*/ 655092 h 709878"/>
              <a:gd name="connsiteX23" fmla="*/ 1746348 w 3124772"/>
              <a:gd name="connsiteY23" fmla="*/ 627797 h 709878"/>
              <a:gd name="connsiteX24" fmla="*/ 1609871 w 3124772"/>
              <a:gd name="connsiteY24" fmla="*/ 545910 h 709878"/>
              <a:gd name="connsiteX25" fmla="*/ 1582575 w 3124772"/>
              <a:gd name="connsiteY25" fmla="*/ 504967 h 709878"/>
              <a:gd name="connsiteX26" fmla="*/ 1541632 w 3124772"/>
              <a:gd name="connsiteY26" fmla="*/ 464023 h 709878"/>
              <a:gd name="connsiteX27" fmla="*/ 1527984 w 3124772"/>
              <a:gd name="connsiteY27" fmla="*/ 423080 h 709878"/>
              <a:gd name="connsiteX28" fmla="*/ 1514336 w 3124772"/>
              <a:gd name="connsiteY28" fmla="*/ 177421 h 709878"/>
              <a:gd name="connsiteX29" fmla="*/ 1500689 w 3124772"/>
              <a:gd name="connsiteY29" fmla="*/ 218364 h 709878"/>
              <a:gd name="connsiteX30" fmla="*/ 1446098 w 3124772"/>
              <a:gd name="connsiteY30" fmla="*/ 300250 h 709878"/>
              <a:gd name="connsiteX31" fmla="*/ 1418802 w 3124772"/>
              <a:gd name="connsiteY31" fmla="*/ 341194 h 709878"/>
              <a:gd name="connsiteX32" fmla="*/ 1323268 w 3124772"/>
              <a:gd name="connsiteY32" fmla="*/ 464023 h 709878"/>
              <a:gd name="connsiteX33" fmla="*/ 1241381 w 3124772"/>
              <a:gd name="connsiteY33" fmla="*/ 491319 h 709878"/>
              <a:gd name="connsiteX34" fmla="*/ 941130 w 3124772"/>
              <a:gd name="connsiteY34" fmla="*/ 477671 h 709878"/>
              <a:gd name="connsiteX35" fmla="*/ 900187 w 3124772"/>
              <a:gd name="connsiteY35" fmla="*/ 464023 h 709878"/>
              <a:gd name="connsiteX36" fmla="*/ 845596 w 3124772"/>
              <a:gd name="connsiteY36" fmla="*/ 423080 h 709878"/>
              <a:gd name="connsiteX37" fmla="*/ 791005 w 3124772"/>
              <a:gd name="connsiteY37" fmla="*/ 341194 h 709878"/>
              <a:gd name="connsiteX38" fmla="*/ 763710 w 3124772"/>
              <a:gd name="connsiteY38" fmla="*/ 300250 h 709878"/>
              <a:gd name="connsiteX39" fmla="*/ 736414 w 3124772"/>
              <a:gd name="connsiteY39" fmla="*/ 218364 h 709878"/>
              <a:gd name="connsiteX40" fmla="*/ 722766 w 3124772"/>
              <a:gd name="connsiteY40" fmla="*/ 259307 h 709878"/>
              <a:gd name="connsiteX41" fmla="*/ 709119 w 3124772"/>
              <a:gd name="connsiteY41" fmla="*/ 327546 h 709878"/>
              <a:gd name="connsiteX42" fmla="*/ 640880 w 3124772"/>
              <a:gd name="connsiteY42" fmla="*/ 436728 h 709878"/>
              <a:gd name="connsiteX43" fmla="*/ 627232 w 3124772"/>
              <a:gd name="connsiteY43" fmla="*/ 491319 h 709878"/>
              <a:gd name="connsiteX44" fmla="*/ 558993 w 3124772"/>
              <a:gd name="connsiteY44" fmla="*/ 586853 h 709878"/>
              <a:gd name="connsiteX45" fmla="*/ 504402 w 3124772"/>
              <a:gd name="connsiteY45" fmla="*/ 614149 h 709878"/>
              <a:gd name="connsiteX46" fmla="*/ 463459 w 3124772"/>
              <a:gd name="connsiteY46" fmla="*/ 641444 h 709878"/>
              <a:gd name="connsiteX47" fmla="*/ 381572 w 3124772"/>
              <a:gd name="connsiteY47" fmla="*/ 668740 h 709878"/>
              <a:gd name="connsiteX48" fmla="*/ 340629 w 3124772"/>
              <a:gd name="connsiteY48" fmla="*/ 682388 h 709878"/>
              <a:gd name="connsiteX49" fmla="*/ 217799 w 3124772"/>
              <a:gd name="connsiteY49" fmla="*/ 655092 h 709878"/>
              <a:gd name="connsiteX50" fmla="*/ 122265 w 3124772"/>
              <a:gd name="connsiteY50" fmla="*/ 614149 h 709878"/>
              <a:gd name="connsiteX51" fmla="*/ 40378 w 3124772"/>
              <a:gd name="connsiteY51" fmla="*/ 545910 h 709878"/>
              <a:gd name="connsiteX52" fmla="*/ 13083 w 3124772"/>
              <a:gd name="connsiteY52" fmla="*/ 54591 h 709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3124772" h="709878">
                <a:moveTo>
                  <a:pt x="3124772" y="0"/>
                </a:moveTo>
                <a:cubicBezTo>
                  <a:pt x="3120223" y="100083"/>
                  <a:pt x="3121797" y="200633"/>
                  <a:pt x="3111124" y="300250"/>
                </a:cubicBezTo>
                <a:cubicBezTo>
                  <a:pt x="3108059" y="328858"/>
                  <a:pt x="3088559" y="353756"/>
                  <a:pt x="3083829" y="382137"/>
                </a:cubicBezTo>
                <a:cubicBezTo>
                  <a:pt x="3079280" y="409432"/>
                  <a:pt x="3078132" y="437518"/>
                  <a:pt x="3070181" y="464023"/>
                </a:cubicBezTo>
                <a:cubicBezTo>
                  <a:pt x="3064702" y="482287"/>
                  <a:pt x="3030670" y="542803"/>
                  <a:pt x="3015590" y="559558"/>
                </a:cubicBezTo>
                <a:cubicBezTo>
                  <a:pt x="2985463" y="593032"/>
                  <a:pt x="2963746" y="644169"/>
                  <a:pt x="2920056" y="655092"/>
                </a:cubicBezTo>
                <a:cubicBezTo>
                  <a:pt x="2901859" y="659641"/>
                  <a:pt x="2883028" y="662154"/>
                  <a:pt x="2865465" y="668740"/>
                </a:cubicBezTo>
                <a:cubicBezTo>
                  <a:pt x="2846416" y="675883"/>
                  <a:pt x="2829574" y="688021"/>
                  <a:pt x="2810874" y="696035"/>
                </a:cubicBezTo>
                <a:cubicBezTo>
                  <a:pt x="2797651" y="701702"/>
                  <a:pt x="2783578" y="705134"/>
                  <a:pt x="2769930" y="709683"/>
                </a:cubicBezTo>
                <a:cubicBezTo>
                  <a:pt x="2747341" y="708069"/>
                  <a:pt x="2575825" y="720294"/>
                  <a:pt x="2524271" y="668740"/>
                </a:cubicBezTo>
                <a:cubicBezTo>
                  <a:pt x="2509885" y="654354"/>
                  <a:pt x="2508800" y="630704"/>
                  <a:pt x="2496975" y="614149"/>
                </a:cubicBezTo>
                <a:cubicBezTo>
                  <a:pt x="2485757" y="598443"/>
                  <a:pt x="2469680" y="586854"/>
                  <a:pt x="2456032" y="573206"/>
                </a:cubicBezTo>
                <a:cubicBezTo>
                  <a:pt x="2451483" y="555009"/>
                  <a:pt x="2447774" y="536581"/>
                  <a:pt x="2442384" y="518615"/>
                </a:cubicBezTo>
                <a:cubicBezTo>
                  <a:pt x="2434116" y="491056"/>
                  <a:pt x="2422067" y="464641"/>
                  <a:pt x="2415089" y="436728"/>
                </a:cubicBezTo>
                <a:lnTo>
                  <a:pt x="2401441" y="382137"/>
                </a:lnTo>
                <a:cubicBezTo>
                  <a:pt x="2396892" y="286603"/>
                  <a:pt x="2409299" y="188727"/>
                  <a:pt x="2387793" y="95534"/>
                </a:cubicBezTo>
                <a:cubicBezTo>
                  <a:pt x="2379358" y="58981"/>
                  <a:pt x="2377275" y="171163"/>
                  <a:pt x="2360498" y="204716"/>
                </a:cubicBezTo>
                <a:lnTo>
                  <a:pt x="2333202" y="259307"/>
                </a:lnTo>
                <a:cubicBezTo>
                  <a:pt x="2310705" y="371792"/>
                  <a:pt x="2337775" y="287473"/>
                  <a:pt x="2278611" y="382137"/>
                </a:cubicBezTo>
                <a:cubicBezTo>
                  <a:pt x="2251439" y="425613"/>
                  <a:pt x="2246156" y="464711"/>
                  <a:pt x="2210372" y="504967"/>
                </a:cubicBezTo>
                <a:cubicBezTo>
                  <a:pt x="2191019" y="526739"/>
                  <a:pt x="2164055" y="540376"/>
                  <a:pt x="2142133" y="559558"/>
                </a:cubicBezTo>
                <a:cubicBezTo>
                  <a:pt x="2110655" y="587101"/>
                  <a:pt x="2099348" y="611039"/>
                  <a:pt x="2060247" y="627797"/>
                </a:cubicBezTo>
                <a:cubicBezTo>
                  <a:pt x="2043388" y="635022"/>
                  <a:pt x="1949555" y="652664"/>
                  <a:pt x="1937417" y="655092"/>
                </a:cubicBezTo>
                <a:cubicBezTo>
                  <a:pt x="1933020" y="654652"/>
                  <a:pt x="1783449" y="646347"/>
                  <a:pt x="1746348" y="627797"/>
                </a:cubicBezTo>
                <a:cubicBezTo>
                  <a:pt x="1698896" y="604071"/>
                  <a:pt x="1609871" y="545910"/>
                  <a:pt x="1609871" y="545910"/>
                </a:cubicBezTo>
                <a:cubicBezTo>
                  <a:pt x="1600772" y="532262"/>
                  <a:pt x="1593076" y="517568"/>
                  <a:pt x="1582575" y="504967"/>
                </a:cubicBezTo>
                <a:cubicBezTo>
                  <a:pt x="1570219" y="490140"/>
                  <a:pt x="1552338" y="480082"/>
                  <a:pt x="1541632" y="464023"/>
                </a:cubicBezTo>
                <a:cubicBezTo>
                  <a:pt x="1533652" y="452053"/>
                  <a:pt x="1532533" y="436728"/>
                  <a:pt x="1527984" y="423080"/>
                </a:cubicBezTo>
                <a:cubicBezTo>
                  <a:pt x="1523435" y="341194"/>
                  <a:pt x="1525175" y="258714"/>
                  <a:pt x="1514336" y="177421"/>
                </a:cubicBezTo>
                <a:cubicBezTo>
                  <a:pt x="1512435" y="163161"/>
                  <a:pt x="1507675" y="205789"/>
                  <a:pt x="1500689" y="218364"/>
                </a:cubicBezTo>
                <a:cubicBezTo>
                  <a:pt x="1484758" y="247041"/>
                  <a:pt x="1464295" y="272955"/>
                  <a:pt x="1446098" y="300250"/>
                </a:cubicBezTo>
                <a:cubicBezTo>
                  <a:pt x="1436999" y="313898"/>
                  <a:pt x="1423989" y="325633"/>
                  <a:pt x="1418802" y="341194"/>
                </a:cubicBezTo>
                <a:cubicBezTo>
                  <a:pt x="1401524" y="393026"/>
                  <a:pt x="1392311" y="441008"/>
                  <a:pt x="1323268" y="464023"/>
                </a:cubicBezTo>
                <a:lnTo>
                  <a:pt x="1241381" y="491319"/>
                </a:lnTo>
                <a:cubicBezTo>
                  <a:pt x="1141297" y="486770"/>
                  <a:pt x="1040998" y="485661"/>
                  <a:pt x="941130" y="477671"/>
                </a:cubicBezTo>
                <a:cubicBezTo>
                  <a:pt x="926790" y="476524"/>
                  <a:pt x="912677" y="471160"/>
                  <a:pt x="900187" y="464023"/>
                </a:cubicBezTo>
                <a:cubicBezTo>
                  <a:pt x="880438" y="452738"/>
                  <a:pt x="863793" y="436728"/>
                  <a:pt x="845596" y="423080"/>
                </a:cubicBezTo>
                <a:lnTo>
                  <a:pt x="791005" y="341194"/>
                </a:lnTo>
                <a:cubicBezTo>
                  <a:pt x="781906" y="327546"/>
                  <a:pt x="768897" y="315811"/>
                  <a:pt x="763710" y="300250"/>
                </a:cubicBezTo>
                <a:lnTo>
                  <a:pt x="736414" y="218364"/>
                </a:lnTo>
                <a:cubicBezTo>
                  <a:pt x="731865" y="232012"/>
                  <a:pt x="726255" y="245351"/>
                  <a:pt x="722766" y="259307"/>
                </a:cubicBezTo>
                <a:cubicBezTo>
                  <a:pt x="717140" y="281811"/>
                  <a:pt x="716454" y="305540"/>
                  <a:pt x="709119" y="327546"/>
                </a:cubicBezTo>
                <a:cubicBezTo>
                  <a:pt x="694133" y="372505"/>
                  <a:pt x="668894" y="399376"/>
                  <a:pt x="640880" y="436728"/>
                </a:cubicBezTo>
                <a:cubicBezTo>
                  <a:pt x="636331" y="454925"/>
                  <a:pt x="633818" y="473756"/>
                  <a:pt x="627232" y="491319"/>
                </a:cubicBezTo>
                <a:cubicBezTo>
                  <a:pt x="612108" y="531650"/>
                  <a:pt x="594587" y="561429"/>
                  <a:pt x="558993" y="586853"/>
                </a:cubicBezTo>
                <a:cubicBezTo>
                  <a:pt x="542438" y="598678"/>
                  <a:pt x="522066" y="604055"/>
                  <a:pt x="504402" y="614149"/>
                </a:cubicBezTo>
                <a:cubicBezTo>
                  <a:pt x="490161" y="622287"/>
                  <a:pt x="478448" y="634782"/>
                  <a:pt x="463459" y="641444"/>
                </a:cubicBezTo>
                <a:cubicBezTo>
                  <a:pt x="437167" y="653129"/>
                  <a:pt x="408868" y="659641"/>
                  <a:pt x="381572" y="668740"/>
                </a:cubicBezTo>
                <a:lnTo>
                  <a:pt x="340629" y="682388"/>
                </a:lnTo>
                <a:cubicBezTo>
                  <a:pt x="309176" y="677146"/>
                  <a:pt x="251398" y="671891"/>
                  <a:pt x="217799" y="655092"/>
                </a:cubicBezTo>
                <a:cubicBezTo>
                  <a:pt x="123550" y="607968"/>
                  <a:pt x="235879" y="642553"/>
                  <a:pt x="122265" y="614149"/>
                </a:cubicBezTo>
                <a:cubicBezTo>
                  <a:pt x="96782" y="597160"/>
                  <a:pt x="55831" y="573726"/>
                  <a:pt x="40378" y="545910"/>
                </a:cubicBezTo>
                <a:cubicBezTo>
                  <a:pt x="-30074" y="419095"/>
                  <a:pt x="13083" y="91761"/>
                  <a:pt x="13083" y="5459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615451" y="583010"/>
            <a:ext cx="14824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GB" sz="8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64317" y="6322694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8000353" y="6322499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8748264" y="6350446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9443896" y="6358132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9912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949" y="583010"/>
            <a:ext cx="86929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10  -  7 =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471956" y="496388"/>
            <a:ext cx="1828800" cy="16197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t="27157" r="47005"/>
          <a:stretch/>
        </p:blipFill>
        <p:spPr>
          <a:xfrm>
            <a:off x="1483902" y="2402005"/>
            <a:ext cx="8983931" cy="3279049"/>
          </a:xfrm>
          <a:prstGeom prst="rect">
            <a:avLst/>
          </a:prstGeom>
        </p:spPr>
      </p:pic>
      <p:sp>
        <p:nvSpPr>
          <p:cNvPr id="3" name="Freeform 2"/>
          <p:cNvSpPr/>
          <p:nvPr/>
        </p:nvSpPr>
        <p:spPr>
          <a:xfrm>
            <a:off x="9526137" y="4899546"/>
            <a:ext cx="1201003" cy="879636"/>
          </a:xfrm>
          <a:custGeom>
            <a:avLst/>
            <a:gdLst>
              <a:gd name="connsiteX0" fmla="*/ 764275 w 1201003"/>
              <a:gd name="connsiteY0" fmla="*/ 177421 h 879636"/>
              <a:gd name="connsiteX1" fmla="*/ 655093 w 1201003"/>
              <a:gd name="connsiteY1" fmla="*/ 109182 h 879636"/>
              <a:gd name="connsiteX2" fmla="*/ 573206 w 1201003"/>
              <a:gd name="connsiteY2" fmla="*/ 54591 h 879636"/>
              <a:gd name="connsiteX3" fmla="*/ 532263 w 1201003"/>
              <a:gd name="connsiteY3" fmla="*/ 40944 h 879636"/>
              <a:gd name="connsiteX4" fmla="*/ 477672 w 1201003"/>
              <a:gd name="connsiteY4" fmla="*/ 13648 h 879636"/>
              <a:gd name="connsiteX5" fmla="*/ 409433 w 1201003"/>
              <a:gd name="connsiteY5" fmla="*/ 0 h 879636"/>
              <a:gd name="connsiteX6" fmla="*/ 245660 w 1201003"/>
              <a:gd name="connsiteY6" fmla="*/ 13648 h 879636"/>
              <a:gd name="connsiteX7" fmla="*/ 204717 w 1201003"/>
              <a:gd name="connsiteY7" fmla="*/ 40944 h 879636"/>
              <a:gd name="connsiteX8" fmla="*/ 163773 w 1201003"/>
              <a:gd name="connsiteY8" fmla="*/ 54591 h 879636"/>
              <a:gd name="connsiteX9" fmla="*/ 95535 w 1201003"/>
              <a:gd name="connsiteY9" fmla="*/ 136478 h 879636"/>
              <a:gd name="connsiteX10" fmla="*/ 54591 w 1201003"/>
              <a:gd name="connsiteY10" fmla="*/ 191069 h 879636"/>
              <a:gd name="connsiteX11" fmla="*/ 40944 w 1201003"/>
              <a:gd name="connsiteY11" fmla="*/ 232012 h 879636"/>
              <a:gd name="connsiteX12" fmla="*/ 0 w 1201003"/>
              <a:gd name="connsiteY12" fmla="*/ 327547 h 879636"/>
              <a:gd name="connsiteX13" fmla="*/ 13648 w 1201003"/>
              <a:gd name="connsiteY13" fmla="*/ 573206 h 879636"/>
              <a:gd name="connsiteX14" fmla="*/ 68239 w 1201003"/>
              <a:gd name="connsiteY14" fmla="*/ 668741 h 879636"/>
              <a:gd name="connsiteX15" fmla="*/ 122830 w 1201003"/>
              <a:gd name="connsiteY15" fmla="*/ 709684 h 879636"/>
              <a:gd name="connsiteX16" fmla="*/ 163773 w 1201003"/>
              <a:gd name="connsiteY16" fmla="*/ 764275 h 879636"/>
              <a:gd name="connsiteX17" fmla="*/ 232012 w 1201003"/>
              <a:gd name="connsiteY17" fmla="*/ 791570 h 879636"/>
              <a:gd name="connsiteX18" fmla="*/ 327547 w 1201003"/>
              <a:gd name="connsiteY18" fmla="*/ 832514 h 879636"/>
              <a:gd name="connsiteX19" fmla="*/ 395785 w 1201003"/>
              <a:gd name="connsiteY19" fmla="*/ 846161 h 879636"/>
              <a:gd name="connsiteX20" fmla="*/ 600502 w 1201003"/>
              <a:gd name="connsiteY20" fmla="*/ 873457 h 879636"/>
              <a:gd name="connsiteX21" fmla="*/ 1050878 w 1201003"/>
              <a:gd name="connsiteY21" fmla="*/ 832514 h 879636"/>
              <a:gd name="connsiteX22" fmla="*/ 1091821 w 1201003"/>
              <a:gd name="connsiteY22" fmla="*/ 791570 h 879636"/>
              <a:gd name="connsiteX23" fmla="*/ 1146412 w 1201003"/>
              <a:gd name="connsiteY23" fmla="*/ 750627 h 879636"/>
              <a:gd name="connsiteX24" fmla="*/ 1201003 w 1201003"/>
              <a:gd name="connsiteY24" fmla="*/ 614150 h 879636"/>
              <a:gd name="connsiteX25" fmla="*/ 1187356 w 1201003"/>
              <a:gd name="connsiteY25" fmla="*/ 464024 h 879636"/>
              <a:gd name="connsiteX26" fmla="*/ 1132764 w 1201003"/>
              <a:gd name="connsiteY26" fmla="*/ 382138 h 879636"/>
              <a:gd name="connsiteX27" fmla="*/ 1105469 w 1201003"/>
              <a:gd name="connsiteY27" fmla="*/ 341194 h 879636"/>
              <a:gd name="connsiteX28" fmla="*/ 1064526 w 1201003"/>
              <a:gd name="connsiteY28" fmla="*/ 300251 h 879636"/>
              <a:gd name="connsiteX29" fmla="*/ 1037230 w 1201003"/>
              <a:gd name="connsiteY29" fmla="*/ 245660 h 879636"/>
              <a:gd name="connsiteX30" fmla="*/ 982639 w 1201003"/>
              <a:gd name="connsiteY30" fmla="*/ 218364 h 879636"/>
              <a:gd name="connsiteX31" fmla="*/ 941696 w 1201003"/>
              <a:gd name="connsiteY31" fmla="*/ 191069 h 879636"/>
              <a:gd name="connsiteX32" fmla="*/ 859809 w 1201003"/>
              <a:gd name="connsiteY32" fmla="*/ 136478 h 879636"/>
              <a:gd name="connsiteX33" fmla="*/ 818866 w 1201003"/>
              <a:gd name="connsiteY33" fmla="*/ 109182 h 879636"/>
              <a:gd name="connsiteX34" fmla="*/ 736979 w 1201003"/>
              <a:gd name="connsiteY34" fmla="*/ 81887 h 879636"/>
              <a:gd name="connsiteX35" fmla="*/ 655093 w 1201003"/>
              <a:gd name="connsiteY35" fmla="*/ 40944 h 879636"/>
              <a:gd name="connsiteX36" fmla="*/ 614150 w 1201003"/>
              <a:gd name="connsiteY36" fmla="*/ 40944 h 879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201003" h="879636">
                <a:moveTo>
                  <a:pt x="764275" y="177421"/>
                </a:moveTo>
                <a:cubicBezTo>
                  <a:pt x="558568" y="12856"/>
                  <a:pt x="786013" y="181915"/>
                  <a:pt x="655093" y="109182"/>
                </a:cubicBezTo>
                <a:cubicBezTo>
                  <a:pt x="626416" y="93250"/>
                  <a:pt x="604328" y="64964"/>
                  <a:pt x="573206" y="54591"/>
                </a:cubicBezTo>
                <a:cubicBezTo>
                  <a:pt x="559558" y="50042"/>
                  <a:pt x="545486" y="46611"/>
                  <a:pt x="532263" y="40944"/>
                </a:cubicBezTo>
                <a:cubicBezTo>
                  <a:pt x="513563" y="32930"/>
                  <a:pt x="496973" y="20082"/>
                  <a:pt x="477672" y="13648"/>
                </a:cubicBezTo>
                <a:cubicBezTo>
                  <a:pt x="455666" y="6312"/>
                  <a:pt x="432179" y="4549"/>
                  <a:pt x="409433" y="0"/>
                </a:cubicBezTo>
                <a:cubicBezTo>
                  <a:pt x="354842" y="4549"/>
                  <a:pt x="299376" y="2905"/>
                  <a:pt x="245660" y="13648"/>
                </a:cubicBezTo>
                <a:cubicBezTo>
                  <a:pt x="229576" y="16865"/>
                  <a:pt x="219388" y="33609"/>
                  <a:pt x="204717" y="40944"/>
                </a:cubicBezTo>
                <a:cubicBezTo>
                  <a:pt x="191850" y="47378"/>
                  <a:pt x="177421" y="50042"/>
                  <a:pt x="163773" y="54591"/>
                </a:cubicBezTo>
                <a:cubicBezTo>
                  <a:pt x="103452" y="145076"/>
                  <a:pt x="174340" y="44539"/>
                  <a:pt x="95535" y="136478"/>
                </a:cubicBezTo>
                <a:cubicBezTo>
                  <a:pt x="80732" y="153748"/>
                  <a:pt x="68239" y="172872"/>
                  <a:pt x="54591" y="191069"/>
                </a:cubicBezTo>
                <a:cubicBezTo>
                  <a:pt x="50042" y="204717"/>
                  <a:pt x="46611" y="218789"/>
                  <a:pt x="40944" y="232012"/>
                </a:cubicBezTo>
                <a:cubicBezTo>
                  <a:pt x="-9653" y="350073"/>
                  <a:pt x="32009" y="231520"/>
                  <a:pt x="0" y="327547"/>
                </a:cubicBezTo>
                <a:cubicBezTo>
                  <a:pt x="4549" y="409433"/>
                  <a:pt x="2567" y="491945"/>
                  <a:pt x="13648" y="573206"/>
                </a:cubicBezTo>
                <a:cubicBezTo>
                  <a:pt x="15338" y="585597"/>
                  <a:pt x="56218" y="656719"/>
                  <a:pt x="68239" y="668741"/>
                </a:cubicBezTo>
                <a:cubicBezTo>
                  <a:pt x="84323" y="684825"/>
                  <a:pt x="106746" y="693600"/>
                  <a:pt x="122830" y="709684"/>
                </a:cubicBezTo>
                <a:cubicBezTo>
                  <a:pt x="138914" y="725768"/>
                  <a:pt x="145576" y="750627"/>
                  <a:pt x="163773" y="764275"/>
                </a:cubicBezTo>
                <a:cubicBezTo>
                  <a:pt x="183372" y="778974"/>
                  <a:pt x="209625" y="781620"/>
                  <a:pt x="232012" y="791570"/>
                </a:cubicBezTo>
                <a:cubicBezTo>
                  <a:pt x="282233" y="813890"/>
                  <a:pt x="279491" y="820500"/>
                  <a:pt x="327547" y="832514"/>
                </a:cubicBezTo>
                <a:cubicBezTo>
                  <a:pt x="350051" y="838140"/>
                  <a:pt x="372963" y="842012"/>
                  <a:pt x="395785" y="846161"/>
                </a:cubicBezTo>
                <a:cubicBezTo>
                  <a:pt x="492059" y="863665"/>
                  <a:pt x="489244" y="861095"/>
                  <a:pt x="600502" y="873457"/>
                </a:cubicBezTo>
                <a:cubicBezTo>
                  <a:pt x="636454" y="872173"/>
                  <a:pt x="935539" y="904601"/>
                  <a:pt x="1050878" y="832514"/>
                </a:cubicBezTo>
                <a:cubicBezTo>
                  <a:pt x="1067245" y="822284"/>
                  <a:pt x="1077167" y="804131"/>
                  <a:pt x="1091821" y="791570"/>
                </a:cubicBezTo>
                <a:cubicBezTo>
                  <a:pt x="1109091" y="776767"/>
                  <a:pt x="1128215" y="764275"/>
                  <a:pt x="1146412" y="750627"/>
                </a:cubicBezTo>
                <a:cubicBezTo>
                  <a:pt x="1180142" y="649440"/>
                  <a:pt x="1160841" y="694475"/>
                  <a:pt x="1201003" y="614150"/>
                </a:cubicBezTo>
                <a:cubicBezTo>
                  <a:pt x="1196454" y="564108"/>
                  <a:pt x="1201534" y="512231"/>
                  <a:pt x="1187356" y="464024"/>
                </a:cubicBezTo>
                <a:cubicBezTo>
                  <a:pt x="1178099" y="432552"/>
                  <a:pt x="1150961" y="409434"/>
                  <a:pt x="1132764" y="382138"/>
                </a:cubicBezTo>
                <a:cubicBezTo>
                  <a:pt x="1123665" y="368490"/>
                  <a:pt x="1117067" y="352792"/>
                  <a:pt x="1105469" y="341194"/>
                </a:cubicBezTo>
                <a:cubicBezTo>
                  <a:pt x="1091821" y="327546"/>
                  <a:pt x="1075744" y="315957"/>
                  <a:pt x="1064526" y="300251"/>
                </a:cubicBezTo>
                <a:cubicBezTo>
                  <a:pt x="1052701" y="283696"/>
                  <a:pt x="1051616" y="260046"/>
                  <a:pt x="1037230" y="245660"/>
                </a:cubicBezTo>
                <a:cubicBezTo>
                  <a:pt x="1022844" y="231274"/>
                  <a:pt x="1000303" y="228458"/>
                  <a:pt x="982639" y="218364"/>
                </a:cubicBezTo>
                <a:cubicBezTo>
                  <a:pt x="968398" y="210226"/>
                  <a:pt x="954297" y="201570"/>
                  <a:pt x="941696" y="191069"/>
                </a:cubicBezTo>
                <a:cubicBezTo>
                  <a:pt x="873541" y="134274"/>
                  <a:pt x="931764" y="160463"/>
                  <a:pt x="859809" y="136478"/>
                </a:cubicBezTo>
                <a:cubicBezTo>
                  <a:pt x="846161" y="127379"/>
                  <a:pt x="833855" y="115844"/>
                  <a:pt x="818866" y="109182"/>
                </a:cubicBezTo>
                <a:cubicBezTo>
                  <a:pt x="792574" y="97497"/>
                  <a:pt x="736979" y="81887"/>
                  <a:pt x="736979" y="81887"/>
                </a:cubicBezTo>
                <a:cubicBezTo>
                  <a:pt x="705539" y="60927"/>
                  <a:pt x="692764" y="47222"/>
                  <a:pt x="655093" y="40944"/>
                </a:cubicBezTo>
                <a:cubicBezTo>
                  <a:pt x="641631" y="38700"/>
                  <a:pt x="627798" y="40944"/>
                  <a:pt x="614150" y="4094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9"/>
          <p:cNvSpPr/>
          <p:nvPr/>
        </p:nvSpPr>
        <p:spPr>
          <a:xfrm>
            <a:off x="4558352" y="5605505"/>
            <a:ext cx="5486400" cy="617874"/>
          </a:xfrm>
          <a:custGeom>
            <a:avLst/>
            <a:gdLst>
              <a:gd name="connsiteX0" fmla="*/ 5486400 w 5486400"/>
              <a:gd name="connsiteY0" fmla="*/ 126555 h 617874"/>
              <a:gd name="connsiteX1" fmla="*/ 5459105 w 5486400"/>
              <a:gd name="connsiteY1" fmla="*/ 194794 h 617874"/>
              <a:gd name="connsiteX2" fmla="*/ 5404514 w 5486400"/>
              <a:gd name="connsiteY2" fmla="*/ 344919 h 617874"/>
              <a:gd name="connsiteX3" fmla="*/ 5363570 w 5486400"/>
              <a:gd name="connsiteY3" fmla="*/ 385862 h 617874"/>
              <a:gd name="connsiteX4" fmla="*/ 5308979 w 5486400"/>
              <a:gd name="connsiteY4" fmla="*/ 413158 h 617874"/>
              <a:gd name="connsiteX5" fmla="*/ 5254388 w 5486400"/>
              <a:gd name="connsiteY5" fmla="*/ 426805 h 617874"/>
              <a:gd name="connsiteX6" fmla="*/ 5213445 w 5486400"/>
              <a:gd name="connsiteY6" fmla="*/ 440453 h 617874"/>
              <a:gd name="connsiteX7" fmla="*/ 5008729 w 5486400"/>
              <a:gd name="connsiteY7" fmla="*/ 413158 h 617874"/>
              <a:gd name="connsiteX8" fmla="*/ 4954138 w 5486400"/>
              <a:gd name="connsiteY8" fmla="*/ 385862 h 617874"/>
              <a:gd name="connsiteX9" fmla="*/ 4899547 w 5486400"/>
              <a:gd name="connsiteY9" fmla="*/ 303976 h 617874"/>
              <a:gd name="connsiteX10" fmla="*/ 4872251 w 5486400"/>
              <a:gd name="connsiteY10" fmla="*/ 263032 h 617874"/>
              <a:gd name="connsiteX11" fmla="*/ 4858603 w 5486400"/>
              <a:gd name="connsiteY11" fmla="*/ 222089 h 617874"/>
              <a:gd name="connsiteX12" fmla="*/ 4844955 w 5486400"/>
              <a:gd name="connsiteY12" fmla="*/ 140202 h 617874"/>
              <a:gd name="connsiteX13" fmla="*/ 4831308 w 5486400"/>
              <a:gd name="connsiteY13" fmla="*/ 99259 h 617874"/>
              <a:gd name="connsiteX14" fmla="*/ 4804012 w 5486400"/>
              <a:gd name="connsiteY14" fmla="*/ 3725 h 617874"/>
              <a:gd name="connsiteX15" fmla="*/ 4790364 w 5486400"/>
              <a:gd name="connsiteY15" fmla="*/ 58316 h 617874"/>
              <a:gd name="connsiteX16" fmla="*/ 4776717 w 5486400"/>
              <a:gd name="connsiteY16" fmla="*/ 126555 h 617874"/>
              <a:gd name="connsiteX17" fmla="*/ 4749421 w 5486400"/>
              <a:gd name="connsiteY17" fmla="*/ 167498 h 617874"/>
              <a:gd name="connsiteX18" fmla="*/ 4722126 w 5486400"/>
              <a:gd name="connsiteY18" fmla="*/ 222089 h 617874"/>
              <a:gd name="connsiteX19" fmla="*/ 4640239 w 5486400"/>
              <a:gd name="connsiteY19" fmla="*/ 290328 h 617874"/>
              <a:gd name="connsiteX20" fmla="*/ 4558352 w 5486400"/>
              <a:gd name="connsiteY20" fmla="*/ 358567 h 617874"/>
              <a:gd name="connsiteX21" fmla="*/ 4421875 w 5486400"/>
              <a:gd name="connsiteY21" fmla="*/ 399510 h 617874"/>
              <a:gd name="connsiteX22" fmla="*/ 4380932 w 5486400"/>
              <a:gd name="connsiteY22" fmla="*/ 413158 h 617874"/>
              <a:gd name="connsiteX23" fmla="*/ 4121624 w 5486400"/>
              <a:gd name="connsiteY23" fmla="*/ 385862 h 617874"/>
              <a:gd name="connsiteX24" fmla="*/ 4080681 w 5486400"/>
              <a:gd name="connsiteY24" fmla="*/ 372214 h 617874"/>
              <a:gd name="connsiteX25" fmla="*/ 4039738 w 5486400"/>
              <a:gd name="connsiteY25" fmla="*/ 344919 h 617874"/>
              <a:gd name="connsiteX26" fmla="*/ 4012442 w 5486400"/>
              <a:gd name="connsiteY26" fmla="*/ 303976 h 617874"/>
              <a:gd name="connsiteX27" fmla="*/ 3985147 w 5486400"/>
              <a:gd name="connsiteY27" fmla="*/ 31020 h 617874"/>
              <a:gd name="connsiteX28" fmla="*/ 3903260 w 5486400"/>
              <a:gd name="connsiteY28" fmla="*/ 167498 h 617874"/>
              <a:gd name="connsiteX29" fmla="*/ 3875964 w 5486400"/>
              <a:gd name="connsiteY29" fmla="*/ 208441 h 617874"/>
              <a:gd name="connsiteX30" fmla="*/ 3821373 w 5486400"/>
              <a:gd name="connsiteY30" fmla="*/ 290328 h 617874"/>
              <a:gd name="connsiteX31" fmla="*/ 3739487 w 5486400"/>
              <a:gd name="connsiteY31" fmla="*/ 385862 h 617874"/>
              <a:gd name="connsiteX32" fmla="*/ 3698544 w 5486400"/>
              <a:gd name="connsiteY32" fmla="*/ 399510 h 617874"/>
              <a:gd name="connsiteX33" fmla="*/ 3603009 w 5486400"/>
              <a:gd name="connsiteY33" fmla="*/ 440453 h 617874"/>
              <a:gd name="connsiteX34" fmla="*/ 3343702 w 5486400"/>
              <a:gd name="connsiteY34" fmla="*/ 426805 h 617874"/>
              <a:gd name="connsiteX35" fmla="*/ 3302758 w 5486400"/>
              <a:gd name="connsiteY35" fmla="*/ 399510 h 617874"/>
              <a:gd name="connsiteX36" fmla="*/ 3248167 w 5486400"/>
              <a:gd name="connsiteY36" fmla="*/ 372214 h 617874"/>
              <a:gd name="connsiteX37" fmla="*/ 3207224 w 5486400"/>
              <a:gd name="connsiteY37" fmla="*/ 331271 h 617874"/>
              <a:gd name="connsiteX38" fmla="*/ 3166281 w 5486400"/>
              <a:gd name="connsiteY38" fmla="*/ 303976 h 617874"/>
              <a:gd name="connsiteX39" fmla="*/ 3152633 w 5486400"/>
              <a:gd name="connsiteY39" fmla="*/ 263032 h 617874"/>
              <a:gd name="connsiteX40" fmla="*/ 3125338 w 5486400"/>
              <a:gd name="connsiteY40" fmla="*/ 222089 h 617874"/>
              <a:gd name="connsiteX41" fmla="*/ 3111690 w 5486400"/>
              <a:gd name="connsiteY41" fmla="*/ 85611 h 617874"/>
              <a:gd name="connsiteX42" fmla="*/ 3070747 w 5486400"/>
              <a:gd name="connsiteY42" fmla="*/ 194794 h 617874"/>
              <a:gd name="connsiteX43" fmla="*/ 3043451 w 5486400"/>
              <a:gd name="connsiteY43" fmla="*/ 235737 h 617874"/>
              <a:gd name="connsiteX44" fmla="*/ 3016155 w 5486400"/>
              <a:gd name="connsiteY44" fmla="*/ 290328 h 617874"/>
              <a:gd name="connsiteX45" fmla="*/ 3002508 w 5486400"/>
              <a:gd name="connsiteY45" fmla="*/ 331271 h 617874"/>
              <a:gd name="connsiteX46" fmla="*/ 2961564 w 5486400"/>
              <a:gd name="connsiteY46" fmla="*/ 372214 h 617874"/>
              <a:gd name="connsiteX47" fmla="*/ 2934269 w 5486400"/>
              <a:gd name="connsiteY47" fmla="*/ 413158 h 617874"/>
              <a:gd name="connsiteX48" fmla="*/ 2852382 w 5486400"/>
              <a:gd name="connsiteY48" fmla="*/ 481396 h 617874"/>
              <a:gd name="connsiteX49" fmla="*/ 2784144 w 5486400"/>
              <a:gd name="connsiteY49" fmla="*/ 495044 h 617874"/>
              <a:gd name="connsiteX50" fmla="*/ 2620370 w 5486400"/>
              <a:gd name="connsiteY50" fmla="*/ 481396 h 617874"/>
              <a:gd name="connsiteX51" fmla="*/ 2538484 w 5486400"/>
              <a:gd name="connsiteY51" fmla="*/ 454101 h 617874"/>
              <a:gd name="connsiteX52" fmla="*/ 2470245 w 5486400"/>
              <a:gd name="connsiteY52" fmla="*/ 372214 h 617874"/>
              <a:gd name="connsiteX53" fmla="*/ 2456597 w 5486400"/>
              <a:gd name="connsiteY53" fmla="*/ 317623 h 617874"/>
              <a:gd name="connsiteX54" fmla="*/ 2442949 w 5486400"/>
              <a:gd name="connsiteY54" fmla="*/ 249385 h 617874"/>
              <a:gd name="connsiteX55" fmla="*/ 2429302 w 5486400"/>
              <a:gd name="connsiteY55" fmla="*/ 194794 h 617874"/>
              <a:gd name="connsiteX56" fmla="*/ 2415654 w 5486400"/>
              <a:gd name="connsiteY56" fmla="*/ 126555 h 617874"/>
              <a:gd name="connsiteX57" fmla="*/ 2388358 w 5486400"/>
              <a:gd name="connsiteY57" fmla="*/ 85611 h 617874"/>
              <a:gd name="connsiteX58" fmla="*/ 2361063 w 5486400"/>
              <a:gd name="connsiteY58" fmla="*/ 3725 h 617874"/>
              <a:gd name="connsiteX59" fmla="*/ 2374711 w 5486400"/>
              <a:gd name="connsiteY59" fmla="*/ 71964 h 617874"/>
              <a:gd name="connsiteX60" fmla="*/ 2388358 w 5486400"/>
              <a:gd name="connsiteY60" fmla="*/ 153850 h 617874"/>
              <a:gd name="connsiteX61" fmla="*/ 2374711 w 5486400"/>
              <a:gd name="connsiteY61" fmla="*/ 372214 h 617874"/>
              <a:gd name="connsiteX62" fmla="*/ 2320120 w 5486400"/>
              <a:gd name="connsiteY62" fmla="*/ 426805 h 617874"/>
              <a:gd name="connsiteX63" fmla="*/ 2279176 w 5486400"/>
              <a:gd name="connsiteY63" fmla="*/ 481396 h 617874"/>
              <a:gd name="connsiteX64" fmla="*/ 2251881 w 5486400"/>
              <a:gd name="connsiteY64" fmla="*/ 522340 h 617874"/>
              <a:gd name="connsiteX65" fmla="*/ 2210938 w 5486400"/>
              <a:gd name="connsiteY65" fmla="*/ 535988 h 617874"/>
              <a:gd name="connsiteX66" fmla="*/ 2129051 w 5486400"/>
              <a:gd name="connsiteY66" fmla="*/ 590579 h 617874"/>
              <a:gd name="connsiteX67" fmla="*/ 2047164 w 5486400"/>
              <a:gd name="connsiteY67" fmla="*/ 617874 h 617874"/>
              <a:gd name="connsiteX68" fmla="*/ 1842448 w 5486400"/>
              <a:gd name="connsiteY68" fmla="*/ 604226 h 617874"/>
              <a:gd name="connsiteX69" fmla="*/ 1787857 w 5486400"/>
              <a:gd name="connsiteY69" fmla="*/ 576931 h 617874"/>
              <a:gd name="connsiteX70" fmla="*/ 1746914 w 5486400"/>
              <a:gd name="connsiteY70" fmla="*/ 563283 h 617874"/>
              <a:gd name="connsiteX71" fmla="*/ 1705970 w 5486400"/>
              <a:gd name="connsiteY71" fmla="*/ 522340 h 617874"/>
              <a:gd name="connsiteX72" fmla="*/ 1651379 w 5486400"/>
              <a:gd name="connsiteY72" fmla="*/ 426805 h 617874"/>
              <a:gd name="connsiteX73" fmla="*/ 1637732 w 5486400"/>
              <a:gd name="connsiteY73" fmla="*/ 385862 h 617874"/>
              <a:gd name="connsiteX74" fmla="*/ 1624084 w 5486400"/>
              <a:gd name="connsiteY74" fmla="*/ 290328 h 617874"/>
              <a:gd name="connsiteX75" fmla="*/ 1610436 w 5486400"/>
              <a:gd name="connsiteY75" fmla="*/ 3725 h 617874"/>
              <a:gd name="connsiteX76" fmla="*/ 1596788 w 5486400"/>
              <a:gd name="connsiteY76" fmla="*/ 58316 h 617874"/>
              <a:gd name="connsiteX77" fmla="*/ 1542197 w 5486400"/>
              <a:gd name="connsiteY77" fmla="*/ 140202 h 617874"/>
              <a:gd name="connsiteX78" fmla="*/ 1514902 w 5486400"/>
              <a:gd name="connsiteY78" fmla="*/ 181146 h 617874"/>
              <a:gd name="connsiteX79" fmla="*/ 1487606 w 5486400"/>
              <a:gd name="connsiteY79" fmla="*/ 222089 h 617874"/>
              <a:gd name="connsiteX80" fmla="*/ 1446663 w 5486400"/>
              <a:gd name="connsiteY80" fmla="*/ 303976 h 617874"/>
              <a:gd name="connsiteX81" fmla="*/ 1392072 w 5486400"/>
              <a:gd name="connsiteY81" fmla="*/ 344919 h 617874"/>
              <a:gd name="connsiteX82" fmla="*/ 1364776 w 5486400"/>
              <a:gd name="connsiteY82" fmla="*/ 385862 h 617874"/>
              <a:gd name="connsiteX83" fmla="*/ 1323833 w 5486400"/>
              <a:gd name="connsiteY83" fmla="*/ 413158 h 617874"/>
              <a:gd name="connsiteX84" fmla="*/ 1241947 w 5486400"/>
              <a:gd name="connsiteY84" fmla="*/ 467749 h 617874"/>
              <a:gd name="connsiteX85" fmla="*/ 968991 w 5486400"/>
              <a:gd name="connsiteY85" fmla="*/ 454101 h 617874"/>
              <a:gd name="connsiteX86" fmla="*/ 914400 w 5486400"/>
              <a:gd name="connsiteY86" fmla="*/ 440453 h 617874"/>
              <a:gd name="connsiteX87" fmla="*/ 873457 w 5486400"/>
              <a:gd name="connsiteY87" fmla="*/ 413158 h 617874"/>
              <a:gd name="connsiteX88" fmla="*/ 818866 w 5486400"/>
              <a:gd name="connsiteY88" fmla="*/ 385862 h 617874"/>
              <a:gd name="connsiteX89" fmla="*/ 777923 w 5486400"/>
              <a:gd name="connsiteY89" fmla="*/ 344919 h 617874"/>
              <a:gd name="connsiteX90" fmla="*/ 764275 w 5486400"/>
              <a:gd name="connsiteY90" fmla="*/ 303976 h 617874"/>
              <a:gd name="connsiteX91" fmla="*/ 750627 w 5486400"/>
              <a:gd name="connsiteY91" fmla="*/ 153850 h 617874"/>
              <a:gd name="connsiteX92" fmla="*/ 723332 w 5486400"/>
              <a:gd name="connsiteY92" fmla="*/ 208441 h 617874"/>
              <a:gd name="connsiteX93" fmla="*/ 709684 w 5486400"/>
              <a:gd name="connsiteY93" fmla="*/ 263032 h 617874"/>
              <a:gd name="connsiteX94" fmla="*/ 682388 w 5486400"/>
              <a:gd name="connsiteY94" fmla="*/ 331271 h 617874"/>
              <a:gd name="connsiteX95" fmla="*/ 668741 w 5486400"/>
              <a:gd name="connsiteY95" fmla="*/ 372214 h 617874"/>
              <a:gd name="connsiteX96" fmla="*/ 641445 w 5486400"/>
              <a:gd name="connsiteY96" fmla="*/ 413158 h 617874"/>
              <a:gd name="connsiteX97" fmla="*/ 614149 w 5486400"/>
              <a:gd name="connsiteY97" fmla="*/ 467749 h 617874"/>
              <a:gd name="connsiteX98" fmla="*/ 532263 w 5486400"/>
              <a:gd name="connsiteY98" fmla="*/ 522340 h 617874"/>
              <a:gd name="connsiteX99" fmla="*/ 504967 w 5486400"/>
              <a:gd name="connsiteY99" fmla="*/ 563283 h 617874"/>
              <a:gd name="connsiteX100" fmla="*/ 204717 w 5486400"/>
              <a:gd name="connsiteY100" fmla="*/ 576931 h 617874"/>
              <a:gd name="connsiteX101" fmla="*/ 163773 w 5486400"/>
              <a:gd name="connsiteY101" fmla="*/ 563283 h 617874"/>
              <a:gd name="connsiteX102" fmla="*/ 122830 w 5486400"/>
              <a:gd name="connsiteY102" fmla="*/ 522340 h 617874"/>
              <a:gd name="connsiteX103" fmla="*/ 68239 w 5486400"/>
              <a:gd name="connsiteY103" fmla="*/ 440453 h 617874"/>
              <a:gd name="connsiteX104" fmla="*/ 40944 w 5486400"/>
              <a:gd name="connsiteY104" fmla="*/ 331271 h 617874"/>
              <a:gd name="connsiteX105" fmla="*/ 13648 w 5486400"/>
              <a:gd name="connsiteY105" fmla="*/ 153850 h 617874"/>
              <a:gd name="connsiteX106" fmla="*/ 0 w 5486400"/>
              <a:gd name="connsiteY106" fmla="*/ 58316 h 617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</a:cxnLst>
            <a:rect l="l" t="t" r="r" b="b"/>
            <a:pathLst>
              <a:path w="5486400" h="617874">
                <a:moveTo>
                  <a:pt x="5486400" y="126555"/>
                </a:moveTo>
                <a:cubicBezTo>
                  <a:pt x="5477302" y="149301"/>
                  <a:pt x="5466310" y="171379"/>
                  <a:pt x="5459105" y="194794"/>
                </a:cubicBezTo>
                <a:cubicBezTo>
                  <a:pt x="5432492" y="281286"/>
                  <a:pt x="5450580" y="289641"/>
                  <a:pt x="5404514" y="344919"/>
                </a:cubicBezTo>
                <a:cubicBezTo>
                  <a:pt x="5392158" y="359746"/>
                  <a:pt x="5379276" y="374644"/>
                  <a:pt x="5363570" y="385862"/>
                </a:cubicBezTo>
                <a:cubicBezTo>
                  <a:pt x="5347015" y="397687"/>
                  <a:pt x="5328029" y="406014"/>
                  <a:pt x="5308979" y="413158"/>
                </a:cubicBezTo>
                <a:cubicBezTo>
                  <a:pt x="5291416" y="419744"/>
                  <a:pt x="5272423" y="421652"/>
                  <a:pt x="5254388" y="426805"/>
                </a:cubicBezTo>
                <a:cubicBezTo>
                  <a:pt x="5240556" y="430757"/>
                  <a:pt x="5227093" y="435904"/>
                  <a:pt x="5213445" y="440453"/>
                </a:cubicBezTo>
                <a:cubicBezTo>
                  <a:pt x="5132953" y="433745"/>
                  <a:pt x="5076006" y="441991"/>
                  <a:pt x="5008729" y="413158"/>
                </a:cubicBezTo>
                <a:cubicBezTo>
                  <a:pt x="4990029" y="405144"/>
                  <a:pt x="4972335" y="394961"/>
                  <a:pt x="4954138" y="385862"/>
                </a:cubicBezTo>
                <a:lnTo>
                  <a:pt x="4899547" y="303976"/>
                </a:lnTo>
                <a:cubicBezTo>
                  <a:pt x="4890448" y="290328"/>
                  <a:pt x="4877438" y="278593"/>
                  <a:pt x="4872251" y="263032"/>
                </a:cubicBezTo>
                <a:lnTo>
                  <a:pt x="4858603" y="222089"/>
                </a:lnTo>
                <a:cubicBezTo>
                  <a:pt x="4854054" y="194793"/>
                  <a:pt x="4850958" y="167215"/>
                  <a:pt x="4844955" y="140202"/>
                </a:cubicBezTo>
                <a:cubicBezTo>
                  <a:pt x="4841834" y="126159"/>
                  <a:pt x="4835260" y="113091"/>
                  <a:pt x="4831308" y="99259"/>
                </a:cubicBezTo>
                <a:cubicBezTo>
                  <a:pt x="4797042" y="-20672"/>
                  <a:pt x="4836728" y="101872"/>
                  <a:pt x="4804012" y="3725"/>
                </a:cubicBezTo>
                <a:cubicBezTo>
                  <a:pt x="4799463" y="21922"/>
                  <a:pt x="4794433" y="40006"/>
                  <a:pt x="4790364" y="58316"/>
                </a:cubicBezTo>
                <a:cubicBezTo>
                  <a:pt x="4785332" y="80960"/>
                  <a:pt x="4784862" y="104835"/>
                  <a:pt x="4776717" y="126555"/>
                </a:cubicBezTo>
                <a:cubicBezTo>
                  <a:pt x="4770958" y="141913"/>
                  <a:pt x="4757559" y="153257"/>
                  <a:pt x="4749421" y="167498"/>
                </a:cubicBezTo>
                <a:cubicBezTo>
                  <a:pt x="4739327" y="185162"/>
                  <a:pt x="4733951" y="205534"/>
                  <a:pt x="4722126" y="222089"/>
                </a:cubicBezTo>
                <a:cubicBezTo>
                  <a:pt x="4686947" y="271339"/>
                  <a:pt x="4682485" y="255123"/>
                  <a:pt x="4640239" y="290328"/>
                </a:cubicBezTo>
                <a:cubicBezTo>
                  <a:pt x="4603508" y="320937"/>
                  <a:pt x="4601918" y="339204"/>
                  <a:pt x="4558352" y="358567"/>
                </a:cubicBezTo>
                <a:cubicBezTo>
                  <a:pt x="4499976" y="384512"/>
                  <a:pt x="4477451" y="383631"/>
                  <a:pt x="4421875" y="399510"/>
                </a:cubicBezTo>
                <a:cubicBezTo>
                  <a:pt x="4408043" y="403462"/>
                  <a:pt x="4394580" y="408609"/>
                  <a:pt x="4380932" y="413158"/>
                </a:cubicBezTo>
                <a:cubicBezTo>
                  <a:pt x="4229396" y="403055"/>
                  <a:pt x="4222845" y="414783"/>
                  <a:pt x="4121624" y="385862"/>
                </a:cubicBezTo>
                <a:cubicBezTo>
                  <a:pt x="4107792" y="381910"/>
                  <a:pt x="4093548" y="378648"/>
                  <a:pt x="4080681" y="372214"/>
                </a:cubicBezTo>
                <a:cubicBezTo>
                  <a:pt x="4066010" y="364879"/>
                  <a:pt x="4053386" y="354017"/>
                  <a:pt x="4039738" y="344919"/>
                </a:cubicBezTo>
                <a:cubicBezTo>
                  <a:pt x="4030639" y="331271"/>
                  <a:pt x="4019778" y="318647"/>
                  <a:pt x="4012442" y="303976"/>
                </a:cubicBezTo>
                <a:cubicBezTo>
                  <a:pt x="3976839" y="232770"/>
                  <a:pt x="3985945" y="44579"/>
                  <a:pt x="3985147" y="31020"/>
                </a:cubicBezTo>
                <a:cubicBezTo>
                  <a:pt x="3943181" y="114950"/>
                  <a:pt x="3969134" y="68687"/>
                  <a:pt x="3903260" y="167498"/>
                </a:cubicBezTo>
                <a:lnTo>
                  <a:pt x="3875964" y="208441"/>
                </a:lnTo>
                <a:cubicBezTo>
                  <a:pt x="3851154" y="307685"/>
                  <a:pt x="3884207" y="227494"/>
                  <a:pt x="3821373" y="290328"/>
                </a:cubicBezTo>
                <a:cubicBezTo>
                  <a:pt x="3783532" y="328169"/>
                  <a:pt x="3784056" y="356149"/>
                  <a:pt x="3739487" y="385862"/>
                </a:cubicBezTo>
                <a:cubicBezTo>
                  <a:pt x="3727517" y="393842"/>
                  <a:pt x="3711411" y="393076"/>
                  <a:pt x="3698544" y="399510"/>
                </a:cubicBezTo>
                <a:cubicBezTo>
                  <a:pt x="3604295" y="446634"/>
                  <a:pt x="3716622" y="412049"/>
                  <a:pt x="3603009" y="440453"/>
                </a:cubicBezTo>
                <a:cubicBezTo>
                  <a:pt x="3516573" y="435904"/>
                  <a:pt x="3429464" y="438500"/>
                  <a:pt x="3343702" y="426805"/>
                </a:cubicBezTo>
                <a:cubicBezTo>
                  <a:pt x="3327450" y="424589"/>
                  <a:pt x="3317000" y="407648"/>
                  <a:pt x="3302758" y="399510"/>
                </a:cubicBezTo>
                <a:cubicBezTo>
                  <a:pt x="3285094" y="389416"/>
                  <a:pt x="3264722" y="384039"/>
                  <a:pt x="3248167" y="372214"/>
                </a:cubicBezTo>
                <a:cubicBezTo>
                  <a:pt x="3232461" y="360996"/>
                  <a:pt x="3222051" y="343627"/>
                  <a:pt x="3207224" y="331271"/>
                </a:cubicBezTo>
                <a:cubicBezTo>
                  <a:pt x="3194623" y="320770"/>
                  <a:pt x="3179929" y="313074"/>
                  <a:pt x="3166281" y="303976"/>
                </a:cubicBezTo>
                <a:cubicBezTo>
                  <a:pt x="3161732" y="290328"/>
                  <a:pt x="3159067" y="275899"/>
                  <a:pt x="3152633" y="263032"/>
                </a:cubicBezTo>
                <a:cubicBezTo>
                  <a:pt x="3145298" y="248361"/>
                  <a:pt x="3129026" y="238071"/>
                  <a:pt x="3125338" y="222089"/>
                </a:cubicBezTo>
                <a:cubicBezTo>
                  <a:pt x="3115058" y="177540"/>
                  <a:pt x="3116239" y="131104"/>
                  <a:pt x="3111690" y="85611"/>
                </a:cubicBezTo>
                <a:cubicBezTo>
                  <a:pt x="3047675" y="181633"/>
                  <a:pt x="3121342" y="59874"/>
                  <a:pt x="3070747" y="194794"/>
                </a:cubicBezTo>
                <a:cubicBezTo>
                  <a:pt x="3064988" y="210152"/>
                  <a:pt x="3051589" y="221496"/>
                  <a:pt x="3043451" y="235737"/>
                </a:cubicBezTo>
                <a:cubicBezTo>
                  <a:pt x="3033357" y="253401"/>
                  <a:pt x="3024169" y="271628"/>
                  <a:pt x="3016155" y="290328"/>
                </a:cubicBezTo>
                <a:cubicBezTo>
                  <a:pt x="3010488" y="303551"/>
                  <a:pt x="3010488" y="319301"/>
                  <a:pt x="3002508" y="331271"/>
                </a:cubicBezTo>
                <a:cubicBezTo>
                  <a:pt x="2991802" y="347330"/>
                  <a:pt x="2973920" y="357387"/>
                  <a:pt x="2961564" y="372214"/>
                </a:cubicBezTo>
                <a:cubicBezTo>
                  <a:pt x="2951063" y="384815"/>
                  <a:pt x="2944770" y="400557"/>
                  <a:pt x="2934269" y="413158"/>
                </a:cubicBezTo>
                <a:cubicBezTo>
                  <a:pt x="2918177" y="432469"/>
                  <a:pt x="2878409" y="471636"/>
                  <a:pt x="2852382" y="481396"/>
                </a:cubicBezTo>
                <a:cubicBezTo>
                  <a:pt x="2830662" y="489541"/>
                  <a:pt x="2806890" y="490495"/>
                  <a:pt x="2784144" y="495044"/>
                </a:cubicBezTo>
                <a:cubicBezTo>
                  <a:pt x="2729553" y="490495"/>
                  <a:pt x="2674405" y="490402"/>
                  <a:pt x="2620370" y="481396"/>
                </a:cubicBezTo>
                <a:cubicBezTo>
                  <a:pt x="2591990" y="476666"/>
                  <a:pt x="2538484" y="454101"/>
                  <a:pt x="2538484" y="454101"/>
                </a:cubicBezTo>
                <a:cubicBezTo>
                  <a:pt x="2513890" y="429507"/>
                  <a:pt x="2484496" y="405466"/>
                  <a:pt x="2470245" y="372214"/>
                </a:cubicBezTo>
                <a:cubicBezTo>
                  <a:pt x="2462856" y="354974"/>
                  <a:pt x="2460666" y="335933"/>
                  <a:pt x="2456597" y="317623"/>
                </a:cubicBezTo>
                <a:cubicBezTo>
                  <a:pt x="2451565" y="294979"/>
                  <a:pt x="2447981" y="272029"/>
                  <a:pt x="2442949" y="249385"/>
                </a:cubicBezTo>
                <a:cubicBezTo>
                  <a:pt x="2438880" y="231075"/>
                  <a:pt x="2433371" y="213104"/>
                  <a:pt x="2429302" y="194794"/>
                </a:cubicBezTo>
                <a:cubicBezTo>
                  <a:pt x="2424270" y="172150"/>
                  <a:pt x="2423799" y="148275"/>
                  <a:pt x="2415654" y="126555"/>
                </a:cubicBezTo>
                <a:cubicBezTo>
                  <a:pt x="2409895" y="111197"/>
                  <a:pt x="2397457" y="99259"/>
                  <a:pt x="2388358" y="85611"/>
                </a:cubicBezTo>
                <a:cubicBezTo>
                  <a:pt x="2379260" y="58316"/>
                  <a:pt x="2381408" y="24070"/>
                  <a:pt x="2361063" y="3725"/>
                </a:cubicBezTo>
                <a:cubicBezTo>
                  <a:pt x="2344660" y="-12678"/>
                  <a:pt x="2370561" y="49141"/>
                  <a:pt x="2374711" y="71964"/>
                </a:cubicBezTo>
                <a:cubicBezTo>
                  <a:pt x="2379661" y="99189"/>
                  <a:pt x="2383809" y="126555"/>
                  <a:pt x="2388358" y="153850"/>
                </a:cubicBezTo>
                <a:cubicBezTo>
                  <a:pt x="2383809" y="226638"/>
                  <a:pt x="2392399" y="301461"/>
                  <a:pt x="2374711" y="372214"/>
                </a:cubicBezTo>
                <a:cubicBezTo>
                  <a:pt x="2368470" y="397180"/>
                  <a:pt x="2337066" y="407438"/>
                  <a:pt x="2320120" y="426805"/>
                </a:cubicBezTo>
                <a:cubicBezTo>
                  <a:pt x="2305141" y="443923"/>
                  <a:pt x="2292397" y="462886"/>
                  <a:pt x="2279176" y="481396"/>
                </a:cubicBezTo>
                <a:cubicBezTo>
                  <a:pt x="2269642" y="494743"/>
                  <a:pt x="2264689" y="512093"/>
                  <a:pt x="2251881" y="522340"/>
                </a:cubicBezTo>
                <a:cubicBezTo>
                  <a:pt x="2240648" y="531327"/>
                  <a:pt x="2223514" y="529002"/>
                  <a:pt x="2210938" y="535988"/>
                </a:cubicBezTo>
                <a:cubicBezTo>
                  <a:pt x="2182261" y="551920"/>
                  <a:pt x="2160173" y="580205"/>
                  <a:pt x="2129051" y="590579"/>
                </a:cubicBezTo>
                <a:lnTo>
                  <a:pt x="2047164" y="617874"/>
                </a:lnTo>
                <a:cubicBezTo>
                  <a:pt x="1978925" y="613325"/>
                  <a:pt x="1910001" y="614892"/>
                  <a:pt x="1842448" y="604226"/>
                </a:cubicBezTo>
                <a:cubicBezTo>
                  <a:pt x="1822352" y="601053"/>
                  <a:pt x="1806557" y="584945"/>
                  <a:pt x="1787857" y="576931"/>
                </a:cubicBezTo>
                <a:cubicBezTo>
                  <a:pt x="1774634" y="571264"/>
                  <a:pt x="1760562" y="567832"/>
                  <a:pt x="1746914" y="563283"/>
                </a:cubicBezTo>
                <a:cubicBezTo>
                  <a:pt x="1733266" y="549635"/>
                  <a:pt x="1718326" y="537167"/>
                  <a:pt x="1705970" y="522340"/>
                </a:cubicBezTo>
                <a:cubicBezTo>
                  <a:pt x="1685817" y="498157"/>
                  <a:pt x="1663155" y="454281"/>
                  <a:pt x="1651379" y="426805"/>
                </a:cubicBezTo>
                <a:cubicBezTo>
                  <a:pt x="1645712" y="413582"/>
                  <a:pt x="1642281" y="399510"/>
                  <a:pt x="1637732" y="385862"/>
                </a:cubicBezTo>
                <a:cubicBezTo>
                  <a:pt x="1633183" y="354017"/>
                  <a:pt x="1626376" y="322414"/>
                  <a:pt x="1624084" y="290328"/>
                </a:cubicBezTo>
                <a:cubicBezTo>
                  <a:pt x="1617270" y="194928"/>
                  <a:pt x="1621611" y="98712"/>
                  <a:pt x="1610436" y="3725"/>
                </a:cubicBezTo>
                <a:cubicBezTo>
                  <a:pt x="1608244" y="-14904"/>
                  <a:pt x="1605176" y="41539"/>
                  <a:pt x="1596788" y="58316"/>
                </a:cubicBezTo>
                <a:cubicBezTo>
                  <a:pt x="1582117" y="87658"/>
                  <a:pt x="1560394" y="112907"/>
                  <a:pt x="1542197" y="140202"/>
                </a:cubicBezTo>
                <a:lnTo>
                  <a:pt x="1514902" y="181146"/>
                </a:lnTo>
                <a:cubicBezTo>
                  <a:pt x="1505804" y="194794"/>
                  <a:pt x="1492793" y="206528"/>
                  <a:pt x="1487606" y="222089"/>
                </a:cubicBezTo>
                <a:cubicBezTo>
                  <a:pt x="1476506" y="255387"/>
                  <a:pt x="1473118" y="277521"/>
                  <a:pt x="1446663" y="303976"/>
                </a:cubicBezTo>
                <a:cubicBezTo>
                  <a:pt x="1430579" y="320060"/>
                  <a:pt x="1408156" y="328835"/>
                  <a:pt x="1392072" y="344919"/>
                </a:cubicBezTo>
                <a:cubicBezTo>
                  <a:pt x="1380474" y="356517"/>
                  <a:pt x="1376374" y="374264"/>
                  <a:pt x="1364776" y="385862"/>
                </a:cubicBezTo>
                <a:cubicBezTo>
                  <a:pt x="1353178" y="397460"/>
                  <a:pt x="1336434" y="402657"/>
                  <a:pt x="1323833" y="413158"/>
                </a:cubicBezTo>
                <a:cubicBezTo>
                  <a:pt x="1255680" y="469953"/>
                  <a:pt x="1313899" y="443764"/>
                  <a:pt x="1241947" y="467749"/>
                </a:cubicBezTo>
                <a:cubicBezTo>
                  <a:pt x="1150962" y="463200"/>
                  <a:pt x="1059775" y="461666"/>
                  <a:pt x="968991" y="454101"/>
                </a:cubicBezTo>
                <a:cubicBezTo>
                  <a:pt x="950299" y="452543"/>
                  <a:pt x="931640" y="447842"/>
                  <a:pt x="914400" y="440453"/>
                </a:cubicBezTo>
                <a:cubicBezTo>
                  <a:pt x="899324" y="433992"/>
                  <a:pt x="887698" y="421296"/>
                  <a:pt x="873457" y="413158"/>
                </a:cubicBezTo>
                <a:cubicBezTo>
                  <a:pt x="855793" y="403064"/>
                  <a:pt x="835421" y="397687"/>
                  <a:pt x="818866" y="385862"/>
                </a:cubicBezTo>
                <a:cubicBezTo>
                  <a:pt x="803160" y="374644"/>
                  <a:pt x="791571" y="358567"/>
                  <a:pt x="777923" y="344919"/>
                </a:cubicBezTo>
                <a:cubicBezTo>
                  <a:pt x="773374" y="331271"/>
                  <a:pt x="766310" y="318217"/>
                  <a:pt x="764275" y="303976"/>
                </a:cubicBezTo>
                <a:cubicBezTo>
                  <a:pt x="757169" y="254233"/>
                  <a:pt x="770421" y="200036"/>
                  <a:pt x="750627" y="153850"/>
                </a:cubicBezTo>
                <a:cubicBezTo>
                  <a:pt x="742613" y="135150"/>
                  <a:pt x="730475" y="189392"/>
                  <a:pt x="723332" y="208441"/>
                </a:cubicBezTo>
                <a:cubicBezTo>
                  <a:pt x="716746" y="226004"/>
                  <a:pt x="715616" y="245238"/>
                  <a:pt x="709684" y="263032"/>
                </a:cubicBezTo>
                <a:cubicBezTo>
                  <a:pt x="701937" y="286273"/>
                  <a:pt x="690990" y="308332"/>
                  <a:pt x="682388" y="331271"/>
                </a:cubicBezTo>
                <a:cubicBezTo>
                  <a:pt x="677337" y="344741"/>
                  <a:pt x="675174" y="359347"/>
                  <a:pt x="668741" y="372214"/>
                </a:cubicBezTo>
                <a:cubicBezTo>
                  <a:pt x="661405" y="386885"/>
                  <a:pt x="649583" y="398916"/>
                  <a:pt x="641445" y="413158"/>
                </a:cubicBezTo>
                <a:cubicBezTo>
                  <a:pt x="631351" y="430822"/>
                  <a:pt x="628535" y="453363"/>
                  <a:pt x="614149" y="467749"/>
                </a:cubicBezTo>
                <a:cubicBezTo>
                  <a:pt x="590952" y="490946"/>
                  <a:pt x="532263" y="522340"/>
                  <a:pt x="532263" y="522340"/>
                </a:cubicBezTo>
                <a:cubicBezTo>
                  <a:pt x="523164" y="535988"/>
                  <a:pt x="516565" y="551685"/>
                  <a:pt x="504967" y="563283"/>
                </a:cubicBezTo>
                <a:cubicBezTo>
                  <a:pt x="427775" y="640475"/>
                  <a:pt x="291653" y="581507"/>
                  <a:pt x="204717" y="576931"/>
                </a:cubicBezTo>
                <a:cubicBezTo>
                  <a:pt x="191069" y="572382"/>
                  <a:pt x="175743" y="571263"/>
                  <a:pt x="163773" y="563283"/>
                </a:cubicBezTo>
                <a:cubicBezTo>
                  <a:pt x="147714" y="552577"/>
                  <a:pt x="134679" y="537575"/>
                  <a:pt x="122830" y="522340"/>
                </a:cubicBezTo>
                <a:cubicBezTo>
                  <a:pt x="102690" y="496445"/>
                  <a:pt x="78613" y="471575"/>
                  <a:pt x="68239" y="440453"/>
                </a:cubicBezTo>
                <a:cubicBezTo>
                  <a:pt x="52929" y="394523"/>
                  <a:pt x="48264" y="386173"/>
                  <a:pt x="40944" y="331271"/>
                </a:cubicBezTo>
                <a:cubicBezTo>
                  <a:pt x="17488" y="155351"/>
                  <a:pt x="44389" y="246074"/>
                  <a:pt x="13648" y="153850"/>
                </a:cubicBezTo>
                <a:lnTo>
                  <a:pt x="0" y="5831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7164317" y="6322694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8000353" y="6322499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8748264" y="6350446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9443896" y="6358132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4766457" y="6326085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5602493" y="6326552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6468685" y="6315372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GB" dirty="0"/>
          </a:p>
        </p:txBody>
      </p:sp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41374" y="611693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513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9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949" y="583010"/>
            <a:ext cx="86929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10  -  7 =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471956" y="496388"/>
            <a:ext cx="1828800" cy="16197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t="27157" r="47005"/>
          <a:stretch/>
        </p:blipFill>
        <p:spPr>
          <a:xfrm>
            <a:off x="1483902" y="2402005"/>
            <a:ext cx="8983931" cy="3279049"/>
          </a:xfrm>
          <a:prstGeom prst="rect">
            <a:avLst/>
          </a:prstGeom>
        </p:spPr>
      </p:pic>
      <p:sp>
        <p:nvSpPr>
          <p:cNvPr id="3" name="Freeform 2"/>
          <p:cNvSpPr/>
          <p:nvPr/>
        </p:nvSpPr>
        <p:spPr>
          <a:xfrm>
            <a:off x="9526137" y="4899546"/>
            <a:ext cx="1201003" cy="879636"/>
          </a:xfrm>
          <a:custGeom>
            <a:avLst/>
            <a:gdLst>
              <a:gd name="connsiteX0" fmla="*/ 764275 w 1201003"/>
              <a:gd name="connsiteY0" fmla="*/ 177421 h 879636"/>
              <a:gd name="connsiteX1" fmla="*/ 655093 w 1201003"/>
              <a:gd name="connsiteY1" fmla="*/ 109182 h 879636"/>
              <a:gd name="connsiteX2" fmla="*/ 573206 w 1201003"/>
              <a:gd name="connsiteY2" fmla="*/ 54591 h 879636"/>
              <a:gd name="connsiteX3" fmla="*/ 532263 w 1201003"/>
              <a:gd name="connsiteY3" fmla="*/ 40944 h 879636"/>
              <a:gd name="connsiteX4" fmla="*/ 477672 w 1201003"/>
              <a:gd name="connsiteY4" fmla="*/ 13648 h 879636"/>
              <a:gd name="connsiteX5" fmla="*/ 409433 w 1201003"/>
              <a:gd name="connsiteY5" fmla="*/ 0 h 879636"/>
              <a:gd name="connsiteX6" fmla="*/ 245660 w 1201003"/>
              <a:gd name="connsiteY6" fmla="*/ 13648 h 879636"/>
              <a:gd name="connsiteX7" fmla="*/ 204717 w 1201003"/>
              <a:gd name="connsiteY7" fmla="*/ 40944 h 879636"/>
              <a:gd name="connsiteX8" fmla="*/ 163773 w 1201003"/>
              <a:gd name="connsiteY8" fmla="*/ 54591 h 879636"/>
              <a:gd name="connsiteX9" fmla="*/ 95535 w 1201003"/>
              <a:gd name="connsiteY9" fmla="*/ 136478 h 879636"/>
              <a:gd name="connsiteX10" fmla="*/ 54591 w 1201003"/>
              <a:gd name="connsiteY10" fmla="*/ 191069 h 879636"/>
              <a:gd name="connsiteX11" fmla="*/ 40944 w 1201003"/>
              <a:gd name="connsiteY11" fmla="*/ 232012 h 879636"/>
              <a:gd name="connsiteX12" fmla="*/ 0 w 1201003"/>
              <a:gd name="connsiteY12" fmla="*/ 327547 h 879636"/>
              <a:gd name="connsiteX13" fmla="*/ 13648 w 1201003"/>
              <a:gd name="connsiteY13" fmla="*/ 573206 h 879636"/>
              <a:gd name="connsiteX14" fmla="*/ 68239 w 1201003"/>
              <a:gd name="connsiteY14" fmla="*/ 668741 h 879636"/>
              <a:gd name="connsiteX15" fmla="*/ 122830 w 1201003"/>
              <a:gd name="connsiteY15" fmla="*/ 709684 h 879636"/>
              <a:gd name="connsiteX16" fmla="*/ 163773 w 1201003"/>
              <a:gd name="connsiteY16" fmla="*/ 764275 h 879636"/>
              <a:gd name="connsiteX17" fmla="*/ 232012 w 1201003"/>
              <a:gd name="connsiteY17" fmla="*/ 791570 h 879636"/>
              <a:gd name="connsiteX18" fmla="*/ 327547 w 1201003"/>
              <a:gd name="connsiteY18" fmla="*/ 832514 h 879636"/>
              <a:gd name="connsiteX19" fmla="*/ 395785 w 1201003"/>
              <a:gd name="connsiteY19" fmla="*/ 846161 h 879636"/>
              <a:gd name="connsiteX20" fmla="*/ 600502 w 1201003"/>
              <a:gd name="connsiteY20" fmla="*/ 873457 h 879636"/>
              <a:gd name="connsiteX21" fmla="*/ 1050878 w 1201003"/>
              <a:gd name="connsiteY21" fmla="*/ 832514 h 879636"/>
              <a:gd name="connsiteX22" fmla="*/ 1091821 w 1201003"/>
              <a:gd name="connsiteY22" fmla="*/ 791570 h 879636"/>
              <a:gd name="connsiteX23" fmla="*/ 1146412 w 1201003"/>
              <a:gd name="connsiteY23" fmla="*/ 750627 h 879636"/>
              <a:gd name="connsiteX24" fmla="*/ 1201003 w 1201003"/>
              <a:gd name="connsiteY24" fmla="*/ 614150 h 879636"/>
              <a:gd name="connsiteX25" fmla="*/ 1187356 w 1201003"/>
              <a:gd name="connsiteY25" fmla="*/ 464024 h 879636"/>
              <a:gd name="connsiteX26" fmla="*/ 1132764 w 1201003"/>
              <a:gd name="connsiteY26" fmla="*/ 382138 h 879636"/>
              <a:gd name="connsiteX27" fmla="*/ 1105469 w 1201003"/>
              <a:gd name="connsiteY27" fmla="*/ 341194 h 879636"/>
              <a:gd name="connsiteX28" fmla="*/ 1064526 w 1201003"/>
              <a:gd name="connsiteY28" fmla="*/ 300251 h 879636"/>
              <a:gd name="connsiteX29" fmla="*/ 1037230 w 1201003"/>
              <a:gd name="connsiteY29" fmla="*/ 245660 h 879636"/>
              <a:gd name="connsiteX30" fmla="*/ 982639 w 1201003"/>
              <a:gd name="connsiteY30" fmla="*/ 218364 h 879636"/>
              <a:gd name="connsiteX31" fmla="*/ 941696 w 1201003"/>
              <a:gd name="connsiteY31" fmla="*/ 191069 h 879636"/>
              <a:gd name="connsiteX32" fmla="*/ 859809 w 1201003"/>
              <a:gd name="connsiteY32" fmla="*/ 136478 h 879636"/>
              <a:gd name="connsiteX33" fmla="*/ 818866 w 1201003"/>
              <a:gd name="connsiteY33" fmla="*/ 109182 h 879636"/>
              <a:gd name="connsiteX34" fmla="*/ 736979 w 1201003"/>
              <a:gd name="connsiteY34" fmla="*/ 81887 h 879636"/>
              <a:gd name="connsiteX35" fmla="*/ 655093 w 1201003"/>
              <a:gd name="connsiteY35" fmla="*/ 40944 h 879636"/>
              <a:gd name="connsiteX36" fmla="*/ 614150 w 1201003"/>
              <a:gd name="connsiteY36" fmla="*/ 40944 h 879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201003" h="879636">
                <a:moveTo>
                  <a:pt x="764275" y="177421"/>
                </a:moveTo>
                <a:cubicBezTo>
                  <a:pt x="558568" y="12856"/>
                  <a:pt x="786013" y="181915"/>
                  <a:pt x="655093" y="109182"/>
                </a:cubicBezTo>
                <a:cubicBezTo>
                  <a:pt x="626416" y="93250"/>
                  <a:pt x="604328" y="64964"/>
                  <a:pt x="573206" y="54591"/>
                </a:cubicBezTo>
                <a:cubicBezTo>
                  <a:pt x="559558" y="50042"/>
                  <a:pt x="545486" y="46611"/>
                  <a:pt x="532263" y="40944"/>
                </a:cubicBezTo>
                <a:cubicBezTo>
                  <a:pt x="513563" y="32930"/>
                  <a:pt x="496973" y="20082"/>
                  <a:pt x="477672" y="13648"/>
                </a:cubicBezTo>
                <a:cubicBezTo>
                  <a:pt x="455666" y="6312"/>
                  <a:pt x="432179" y="4549"/>
                  <a:pt x="409433" y="0"/>
                </a:cubicBezTo>
                <a:cubicBezTo>
                  <a:pt x="354842" y="4549"/>
                  <a:pt x="299376" y="2905"/>
                  <a:pt x="245660" y="13648"/>
                </a:cubicBezTo>
                <a:cubicBezTo>
                  <a:pt x="229576" y="16865"/>
                  <a:pt x="219388" y="33609"/>
                  <a:pt x="204717" y="40944"/>
                </a:cubicBezTo>
                <a:cubicBezTo>
                  <a:pt x="191850" y="47378"/>
                  <a:pt x="177421" y="50042"/>
                  <a:pt x="163773" y="54591"/>
                </a:cubicBezTo>
                <a:cubicBezTo>
                  <a:pt x="103452" y="145076"/>
                  <a:pt x="174340" y="44539"/>
                  <a:pt x="95535" y="136478"/>
                </a:cubicBezTo>
                <a:cubicBezTo>
                  <a:pt x="80732" y="153748"/>
                  <a:pt x="68239" y="172872"/>
                  <a:pt x="54591" y="191069"/>
                </a:cubicBezTo>
                <a:cubicBezTo>
                  <a:pt x="50042" y="204717"/>
                  <a:pt x="46611" y="218789"/>
                  <a:pt x="40944" y="232012"/>
                </a:cubicBezTo>
                <a:cubicBezTo>
                  <a:pt x="-9653" y="350073"/>
                  <a:pt x="32009" y="231520"/>
                  <a:pt x="0" y="327547"/>
                </a:cubicBezTo>
                <a:cubicBezTo>
                  <a:pt x="4549" y="409433"/>
                  <a:pt x="2567" y="491945"/>
                  <a:pt x="13648" y="573206"/>
                </a:cubicBezTo>
                <a:cubicBezTo>
                  <a:pt x="15338" y="585597"/>
                  <a:pt x="56218" y="656719"/>
                  <a:pt x="68239" y="668741"/>
                </a:cubicBezTo>
                <a:cubicBezTo>
                  <a:pt x="84323" y="684825"/>
                  <a:pt x="106746" y="693600"/>
                  <a:pt x="122830" y="709684"/>
                </a:cubicBezTo>
                <a:cubicBezTo>
                  <a:pt x="138914" y="725768"/>
                  <a:pt x="145576" y="750627"/>
                  <a:pt x="163773" y="764275"/>
                </a:cubicBezTo>
                <a:cubicBezTo>
                  <a:pt x="183372" y="778974"/>
                  <a:pt x="209625" y="781620"/>
                  <a:pt x="232012" y="791570"/>
                </a:cubicBezTo>
                <a:cubicBezTo>
                  <a:pt x="282233" y="813890"/>
                  <a:pt x="279491" y="820500"/>
                  <a:pt x="327547" y="832514"/>
                </a:cubicBezTo>
                <a:cubicBezTo>
                  <a:pt x="350051" y="838140"/>
                  <a:pt x="372963" y="842012"/>
                  <a:pt x="395785" y="846161"/>
                </a:cubicBezTo>
                <a:cubicBezTo>
                  <a:pt x="492059" y="863665"/>
                  <a:pt x="489244" y="861095"/>
                  <a:pt x="600502" y="873457"/>
                </a:cubicBezTo>
                <a:cubicBezTo>
                  <a:pt x="636454" y="872173"/>
                  <a:pt x="935539" y="904601"/>
                  <a:pt x="1050878" y="832514"/>
                </a:cubicBezTo>
                <a:cubicBezTo>
                  <a:pt x="1067245" y="822284"/>
                  <a:pt x="1077167" y="804131"/>
                  <a:pt x="1091821" y="791570"/>
                </a:cubicBezTo>
                <a:cubicBezTo>
                  <a:pt x="1109091" y="776767"/>
                  <a:pt x="1128215" y="764275"/>
                  <a:pt x="1146412" y="750627"/>
                </a:cubicBezTo>
                <a:cubicBezTo>
                  <a:pt x="1180142" y="649440"/>
                  <a:pt x="1160841" y="694475"/>
                  <a:pt x="1201003" y="614150"/>
                </a:cubicBezTo>
                <a:cubicBezTo>
                  <a:pt x="1196454" y="564108"/>
                  <a:pt x="1201534" y="512231"/>
                  <a:pt x="1187356" y="464024"/>
                </a:cubicBezTo>
                <a:cubicBezTo>
                  <a:pt x="1178099" y="432552"/>
                  <a:pt x="1150961" y="409434"/>
                  <a:pt x="1132764" y="382138"/>
                </a:cubicBezTo>
                <a:cubicBezTo>
                  <a:pt x="1123665" y="368490"/>
                  <a:pt x="1117067" y="352792"/>
                  <a:pt x="1105469" y="341194"/>
                </a:cubicBezTo>
                <a:cubicBezTo>
                  <a:pt x="1091821" y="327546"/>
                  <a:pt x="1075744" y="315957"/>
                  <a:pt x="1064526" y="300251"/>
                </a:cubicBezTo>
                <a:cubicBezTo>
                  <a:pt x="1052701" y="283696"/>
                  <a:pt x="1051616" y="260046"/>
                  <a:pt x="1037230" y="245660"/>
                </a:cubicBezTo>
                <a:cubicBezTo>
                  <a:pt x="1022844" y="231274"/>
                  <a:pt x="1000303" y="228458"/>
                  <a:pt x="982639" y="218364"/>
                </a:cubicBezTo>
                <a:cubicBezTo>
                  <a:pt x="968398" y="210226"/>
                  <a:pt x="954297" y="201570"/>
                  <a:pt x="941696" y="191069"/>
                </a:cubicBezTo>
                <a:cubicBezTo>
                  <a:pt x="873541" y="134274"/>
                  <a:pt x="931764" y="160463"/>
                  <a:pt x="859809" y="136478"/>
                </a:cubicBezTo>
                <a:cubicBezTo>
                  <a:pt x="846161" y="127379"/>
                  <a:pt x="833855" y="115844"/>
                  <a:pt x="818866" y="109182"/>
                </a:cubicBezTo>
                <a:cubicBezTo>
                  <a:pt x="792574" y="97497"/>
                  <a:pt x="736979" y="81887"/>
                  <a:pt x="736979" y="81887"/>
                </a:cubicBezTo>
                <a:cubicBezTo>
                  <a:pt x="705539" y="60927"/>
                  <a:pt x="692764" y="47222"/>
                  <a:pt x="655093" y="40944"/>
                </a:cubicBezTo>
                <a:cubicBezTo>
                  <a:pt x="641631" y="38700"/>
                  <a:pt x="627798" y="40944"/>
                  <a:pt x="614150" y="4094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9"/>
          <p:cNvSpPr/>
          <p:nvPr/>
        </p:nvSpPr>
        <p:spPr>
          <a:xfrm>
            <a:off x="4558352" y="5605505"/>
            <a:ext cx="5486400" cy="617874"/>
          </a:xfrm>
          <a:custGeom>
            <a:avLst/>
            <a:gdLst>
              <a:gd name="connsiteX0" fmla="*/ 5486400 w 5486400"/>
              <a:gd name="connsiteY0" fmla="*/ 126555 h 617874"/>
              <a:gd name="connsiteX1" fmla="*/ 5459105 w 5486400"/>
              <a:gd name="connsiteY1" fmla="*/ 194794 h 617874"/>
              <a:gd name="connsiteX2" fmla="*/ 5404514 w 5486400"/>
              <a:gd name="connsiteY2" fmla="*/ 344919 h 617874"/>
              <a:gd name="connsiteX3" fmla="*/ 5363570 w 5486400"/>
              <a:gd name="connsiteY3" fmla="*/ 385862 h 617874"/>
              <a:gd name="connsiteX4" fmla="*/ 5308979 w 5486400"/>
              <a:gd name="connsiteY4" fmla="*/ 413158 h 617874"/>
              <a:gd name="connsiteX5" fmla="*/ 5254388 w 5486400"/>
              <a:gd name="connsiteY5" fmla="*/ 426805 h 617874"/>
              <a:gd name="connsiteX6" fmla="*/ 5213445 w 5486400"/>
              <a:gd name="connsiteY6" fmla="*/ 440453 h 617874"/>
              <a:gd name="connsiteX7" fmla="*/ 5008729 w 5486400"/>
              <a:gd name="connsiteY7" fmla="*/ 413158 h 617874"/>
              <a:gd name="connsiteX8" fmla="*/ 4954138 w 5486400"/>
              <a:gd name="connsiteY8" fmla="*/ 385862 h 617874"/>
              <a:gd name="connsiteX9" fmla="*/ 4899547 w 5486400"/>
              <a:gd name="connsiteY9" fmla="*/ 303976 h 617874"/>
              <a:gd name="connsiteX10" fmla="*/ 4872251 w 5486400"/>
              <a:gd name="connsiteY10" fmla="*/ 263032 h 617874"/>
              <a:gd name="connsiteX11" fmla="*/ 4858603 w 5486400"/>
              <a:gd name="connsiteY11" fmla="*/ 222089 h 617874"/>
              <a:gd name="connsiteX12" fmla="*/ 4844955 w 5486400"/>
              <a:gd name="connsiteY12" fmla="*/ 140202 h 617874"/>
              <a:gd name="connsiteX13" fmla="*/ 4831308 w 5486400"/>
              <a:gd name="connsiteY13" fmla="*/ 99259 h 617874"/>
              <a:gd name="connsiteX14" fmla="*/ 4804012 w 5486400"/>
              <a:gd name="connsiteY14" fmla="*/ 3725 h 617874"/>
              <a:gd name="connsiteX15" fmla="*/ 4790364 w 5486400"/>
              <a:gd name="connsiteY15" fmla="*/ 58316 h 617874"/>
              <a:gd name="connsiteX16" fmla="*/ 4776717 w 5486400"/>
              <a:gd name="connsiteY16" fmla="*/ 126555 h 617874"/>
              <a:gd name="connsiteX17" fmla="*/ 4749421 w 5486400"/>
              <a:gd name="connsiteY17" fmla="*/ 167498 h 617874"/>
              <a:gd name="connsiteX18" fmla="*/ 4722126 w 5486400"/>
              <a:gd name="connsiteY18" fmla="*/ 222089 h 617874"/>
              <a:gd name="connsiteX19" fmla="*/ 4640239 w 5486400"/>
              <a:gd name="connsiteY19" fmla="*/ 290328 h 617874"/>
              <a:gd name="connsiteX20" fmla="*/ 4558352 w 5486400"/>
              <a:gd name="connsiteY20" fmla="*/ 358567 h 617874"/>
              <a:gd name="connsiteX21" fmla="*/ 4421875 w 5486400"/>
              <a:gd name="connsiteY21" fmla="*/ 399510 h 617874"/>
              <a:gd name="connsiteX22" fmla="*/ 4380932 w 5486400"/>
              <a:gd name="connsiteY22" fmla="*/ 413158 h 617874"/>
              <a:gd name="connsiteX23" fmla="*/ 4121624 w 5486400"/>
              <a:gd name="connsiteY23" fmla="*/ 385862 h 617874"/>
              <a:gd name="connsiteX24" fmla="*/ 4080681 w 5486400"/>
              <a:gd name="connsiteY24" fmla="*/ 372214 h 617874"/>
              <a:gd name="connsiteX25" fmla="*/ 4039738 w 5486400"/>
              <a:gd name="connsiteY25" fmla="*/ 344919 h 617874"/>
              <a:gd name="connsiteX26" fmla="*/ 4012442 w 5486400"/>
              <a:gd name="connsiteY26" fmla="*/ 303976 h 617874"/>
              <a:gd name="connsiteX27" fmla="*/ 3985147 w 5486400"/>
              <a:gd name="connsiteY27" fmla="*/ 31020 h 617874"/>
              <a:gd name="connsiteX28" fmla="*/ 3903260 w 5486400"/>
              <a:gd name="connsiteY28" fmla="*/ 167498 h 617874"/>
              <a:gd name="connsiteX29" fmla="*/ 3875964 w 5486400"/>
              <a:gd name="connsiteY29" fmla="*/ 208441 h 617874"/>
              <a:gd name="connsiteX30" fmla="*/ 3821373 w 5486400"/>
              <a:gd name="connsiteY30" fmla="*/ 290328 h 617874"/>
              <a:gd name="connsiteX31" fmla="*/ 3739487 w 5486400"/>
              <a:gd name="connsiteY31" fmla="*/ 385862 h 617874"/>
              <a:gd name="connsiteX32" fmla="*/ 3698544 w 5486400"/>
              <a:gd name="connsiteY32" fmla="*/ 399510 h 617874"/>
              <a:gd name="connsiteX33" fmla="*/ 3603009 w 5486400"/>
              <a:gd name="connsiteY33" fmla="*/ 440453 h 617874"/>
              <a:gd name="connsiteX34" fmla="*/ 3343702 w 5486400"/>
              <a:gd name="connsiteY34" fmla="*/ 426805 h 617874"/>
              <a:gd name="connsiteX35" fmla="*/ 3302758 w 5486400"/>
              <a:gd name="connsiteY35" fmla="*/ 399510 h 617874"/>
              <a:gd name="connsiteX36" fmla="*/ 3248167 w 5486400"/>
              <a:gd name="connsiteY36" fmla="*/ 372214 h 617874"/>
              <a:gd name="connsiteX37" fmla="*/ 3207224 w 5486400"/>
              <a:gd name="connsiteY37" fmla="*/ 331271 h 617874"/>
              <a:gd name="connsiteX38" fmla="*/ 3166281 w 5486400"/>
              <a:gd name="connsiteY38" fmla="*/ 303976 h 617874"/>
              <a:gd name="connsiteX39" fmla="*/ 3152633 w 5486400"/>
              <a:gd name="connsiteY39" fmla="*/ 263032 h 617874"/>
              <a:gd name="connsiteX40" fmla="*/ 3125338 w 5486400"/>
              <a:gd name="connsiteY40" fmla="*/ 222089 h 617874"/>
              <a:gd name="connsiteX41" fmla="*/ 3111690 w 5486400"/>
              <a:gd name="connsiteY41" fmla="*/ 85611 h 617874"/>
              <a:gd name="connsiteX42" fmla="*/ 3070747 w 5486400"/>
              <a:gd name="connsiteY42" fmla="*/ 194794 h 617874"/>
              <a:gd name="connsiteX43" fmla="*/ 3043451 w 5486400"/>
              <a:gd name="connsiteY43" fmla="*/ 235737 h 617874"/>
              <a:gd name="connsiteX44" fmla="*/ 3016155 w 5486400"/>
              <a:gd name="connsiteY44" fmla="*/ 290328 h 617874"/>
              <a:gd name="connsiteX45" fmla="*/ 3002508 w 5486400"/>
              <a:gd name="connsiteY45" fmla="*/ 331271 h 617874"/>
              <a:gd name="connsiteX46" fmla="*/ 2961564 w 5486400"/>
              <a:gd name="connsiteY46" fmla="*/ 372214 h 617874"/>
              <a:gd name="connsiteX47" fmla="*/ 2934269 w 5486400"/>
              <a:gd name="connsiteY47" fmla="*/ 413158 h 617874"/>
              <a:gd name="connsiteX48" fmla="*/ 2852382 w 5486400"/>
              <a:gd name="connsiteY48" fmla="*/ 481396 h 617874"/>
              <a:gd name="connsiteX49" fmla="*/ 2784144 w 5486400"/>
              <a:gd name="connsiteY49" fmla="*/ 495044 h 617874"/>
              <a:gd name="connsiteX50" fmla="*/ 2620370 w 5486400"/>
              <a:gd name="connsiteY50" fmla="*/ 481396 h 617874"/>
              <a:gd name="connsiteX51" fmla="*/ 2538484 w 5486400"/>
              <a:gd name="connsiteY51" fmla="*/ 454101 h 617874"/>
              <a:gd name="connsiteX52" fmla="*/ 2470245 w 5486400"/>
              <a:gd name="connsiteY52" fmla="*/ 372214 h 617874"/>
              <a:gd name="connsiteX53" fmla="*/ 2456597 w 5486400"/>
              <a:gd name="connsiteY53" fmla="*/ 317623 h 617874"/>
              <a:gd name="connsiteX54" fmla="*/ 2442949 w 5486400"/>
              <a:gd name="connsiteY54" fmla="*/ 249385 h 617874"/>
              <a:gd name="connsiteX55" fmla="*/ 2429302 w 5486400"/>
              <a:gd name="connsiteY55" fmla="*/ 194794 h 617874"/>
              <a:gd name="connsiteX56" fmla="*/ 2415654 w 5486400"/>
              <a:gd name="connsiteY56" fmla="*/ 126555 h 617874"/>
              <a:gd name="connsiteX57" fmla="*/ 2388358 w 5486400"/>
              <a:gd name="connsiteY57" fmla="*/ 85611 h 617874"/>
              <a:gd name="connsiteX58" fmla="*/ 2361063 w 5486400"/>
              <a:gd name="connsiteY58" fmla="*/ 3725 h 617874"/>
              <a:gd name="connsiteX59" fmla="*/ 2374711 w 5486400"/>
              <a:gd name="connsiteY59" fmla="*/ 71964 h 617874"/>
              <a:gd name="connsiteX60" fmla="*/ 2388358 w 5486400"/>
              <a:gd name="connsiteY60" fmla="*/ 153850 h 617874"/>
              <a:gd name="connsiteX61" fmla="*/ 2374711 w 5486400"/>
              <a:gd name="connsiteY61" fmla="*/ 372214 h 617874"/>
              <a:gd name="connsiteX62" fmla="*/ 2320120 w 5486400"/>
              <a:gd name="connsiteY62" fmla="*/ 426805 h 617874"/>
              <a:gd name="connsiteX63" fmla="*/ 2279176 w 5486400"/>
              <a:gd name="connsiteY63" fmla="*/ 481396 h 617874"/>
              <a:gd name="connsiteX64" fmla="*/ 2251881 w 5486400"/>
              <a:gd name="connsiteY64" fmla="*/ 522340 h 617874"/>
              <a:gd name="connsiteX65" fmla="*/ 2210938 w 5486400"/>
              <a:gd name="connsiteY65" fmla="*/ 535988 h 617874"/>
              <a:gd name="connsiteX66" fmla="*/ 2129051 w 5486400"/>
              <a:gd name="connsiteY66" fmla="*/ 590579 h 617874"/>
              <a:gd name="connsiteX67" fmla="*/ 2047164 w 5486400"/>
              <a:gd name="connsiteY67" fmla="*/ 617874 h 617874"/>
              <a:gd name="connsiteX68" fmla="*/ 1842448 w 5486400"/>
              <a:gd name="connsiteY68" fmla="*/ 604226 h 617874"/>
              <a:gd name="connsiteX69" fmla="*/ 1787857 w 5486400"/>
              <a:gd name="connsiteY69" fmla="*/ 576931 h 617874"/>
              <a:gd name="connsiteX70" fmla="*/ 1746914 w 5486400"/>
              <a:gd name="connsiteY70" fmla="*/ 563283 h 617874"/>
              <a:gd name="connsiteX71" fmla="*/ 1705970 w 5486400"/>
              <a:gd name="connsiteY71" fmla="*/ 522340 h 617874"/>
              <a:gd name="connsiteX72" fmla="*/ 1651379 w 5486400"/>
              <a:gd name="connsiteY72" fmla="*/ 426805 h 617874"/>
              <a:gd name="connsiteX73" fmla="*/ 1637732 w 5486400"/>
              <a:gd name="connsiteY73" fmla="*/ 385862 h 617874"/>
              <a:gd name="connsiteX74" fmla="*/ 1624084 w 5486400"/>
              <a:gd name="connsiteY74" fmla="*/ 290328 h 617874"/>
              <a:gd name="connsiteX75" fmla="*/ 1610436 w 5486400"/>
              <a:gd name="connsiteY75" fmla="*/ 3725 h 617874"/>
              <a:gd name="connsiteX76" fmla="*/ 1596788 w 5486400"/>
              <a:gd name="connsiteY76" fmla="*/ 58316 h 617874"/>
              <a:gd name="connsiteX77" fmla="*/ 1542197 w 5486400"/>
              <a:gd name="connsiteY77" fmla="*/ 140202 h 617874"/>
              <a:gd name="connsiteX78" fmla="*/ 1514902 w 5486400"/>
              <a:gd name="connsiteY78" fmla="*/ 181146 h 617874"/>
              <a:gd name="connsiteX79" fmla="*/ 1487606 w 5486400"/>
              <a:gd name="connsiteY79" fmla="*/ 222089 h 617874"/>
              <a:gd name="connsiteX80" fmla="*/ 1446663 w 5486400"/>
              <a:gd name="connsiteY80" fmla="*/ 303976 h 617874"/>
              <a:gd name="connsiteX81" fmla="*/ 1392072 w 5486400"/>
              <a:gd name="connsiteY81" fmla="*/ 344919 h 617874"/>
              <a:gd name="connsiteX82" fmla="*/ 1364776 w 5486400"/>
              <a:gd name="connsiteY82" fmla="*/ 385862 h 617874"/>
              <a:gd name="connsiteX83" fmla="*/ 1323833 w 5486400"/>
              <a:gd name="connsiteY83" fmla="*/ 413158 h 617874"/>
              <a:gd name="connsiteX84" fmla="*/ 1241947 w 5486400"/>
              <a:gd name="connsiteY84" fmla="*/ 467749 h 617874"/>
              <a:gd name="connsiteX85" fmla="*/ 968991 w 5486400"/>
              <a:gd name="connsiteY85" fmla="*/ 454101 h 617874"/>
              <a:gd name="connsiteX86" fmla="*/ 914400 w 5486400"/>
              <a:gd name="connsiteY86" fmla="*/ 440453 h 617874"/>
              <a:gd name="connsiteX87" fmla="*/ 873457 w 5486400"/>
              <a:gd name="connsiteY87" fmla="*/ 413158 h 617874"/>
              <a:gd name="connsiteX88" fmla="*/ 818866 w 5486400"/>
              <a:gd name="connsiteY88" fmla="*/ 385862 h 617874"/>
              <a:gd name="connsiteX89" fmla="*/ 777923 w 5486400"/>
              <a:gd name="connsiteY89" fmla="*/ 344919 h 617874"/>
              <a:gd name="connsiteX90" fmla="*/ 764275 w 5486400"/>
              <a:gd name="connsiteY90" fmla="*/ 303976 h 617874"/>
              <a:gd name="connsiteX91" fmla="*/ 750627 w 5486400"/>
              <a:gd name="connsiteY91" fmla="*/ 153850 h 617874"/>
              <a:gd name="connsiteX92" fmla="*/ 723332 w 5486400"/>
              <a:gd name="connsiteY92" fmla="*/ 208441 h 617874"/>
              <a:gd name="connsiteX93" fmla="*/ 709684 w 5486400"/>
              <a:gd name="connsiteY93" fmla="*/ 263032 h 617874"/>
              <a:gd name="connsiteX94" fmla="*/ 682388 w 5486400"/>
              <a:gd name="connsiteY94" fmla="*/ 331271 h 617874"/>
              <a:gd name="connsiteX95" fmla="*/ 668741 w 5486400"/>
              <a:gd name="connsiteY95" fmla="*/ 372214 h 617874"/>
              <a:gd name="connsiteX96" fmla="*/ 641445 w 5486400"/>
              <a:gd name="connsiteY96" fmla="*/ 413158 h 617874"/>
              <a:gd name="connsiteX97" fmla="*/ 614149 w 5486400"/>
              <a:gd name="connsiteY97" fmla="*/ 467749 h 617874"/>
              <a:gd name="connsiteX98" fmla="*/ 532263 w 5486400"/>
              <a:gd name="connsiteY98" fmla="*/ 522340 h 617874"/>
              <a:gd name="connsiteX99" fmla="*/ 504967 w 5486400"/>
              <a:gd name="connsiteY99" fmla="*/ 563283 h 617874"/>
              <a:gd name="connsiteX100" fmla="*/ 204717 w 5486400"/>
              <a:gd name="connsiteY100" fmla="*/ 576931 h 617874"/>
              <a:gd name="connsiteX101" fmla="*/ 163773 w 5486400"/>
              <a:gd name="connsiteY101" fmla="*/ 563283 h 617874"/>
              <a:gd name="connsiteX102" fmla="*/ 122830 w 5486400"/>
              <a:gd name="connsiteY102" fmla="*/ 522340 h 617874"/>
              <a:gd name="connsiteX103" fmla="*/ 68239 w 5486400"/>
              <a:gd name="connsiteY103" fmla="*/ 440453 h 617874"/>
              <a:gd name="connsiteX104" fmla="*/ 40944 w 5486400"/>
              <a:gd name="connsiteY104" fmla="*/ 331271 h 617874"/>
              <a:gd name="connsiteX105" fmla="*/ 13648 w 5486400"/>
              <a:gd name="connsiteY105" fmla="*/ 153850 h 617874"/>
              <a:gd name="connsiteX106" fmla="*/ 0 w 5486400"/>
              <a:gd name="connsiteY106" fmla="*/ 58316 h 617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</a:cxnLst>
            <a:rect l="l" t="t" r="r" b="b"/>
            <a:pathLst>
              <a:path w="5486400" h="617874">
                <a:moveTo>
                  <a:pt x="5486400" y="126555"/>
                </a:moveTo>
                <a:cubicBezTo>
                  <a:pt x="5477302" y="149301"/>
                  <a:pt x="5466310" y="171379"/>
                  <a:pt x="5459105" y="194794"/>
                </a:cubicBezTo>
                <a:cubicBezTo>
                  <a:pt x="5432492" y="281286"/>
                  <a:pt x="5450580" y="289641"/>
                  <a:pt x="5404514" y="344919"/>
                </a:cubicBezTo>
                <a:cubicBezTo>
                  <a:pt x="5392158" y="359746"/>
                  <a:pt x="5379276" y="374644"/>
                  <a:pt x="5363570" y="385862"/>
                </a:cubicBezTo>
                <a:cubicBezTo>
                  <a:pt x="5347015" y="397687"/>
                  <a:pt x="5328029" y="406014"/>
                  <a:pt x="5308979" y="413158"/>
                </a:cubicBezTo>
                <a:cubicBezTo>
                  <a:pt x="5291416" y="419744"/>
                  <a:pt x="5272423" y="421652"/>
                  <a:pt x="5254388" y="426805"/>
                </a:cubicBezTo>
                <a:cubicBezTo>
                  <a:pt x="5240556" y="430757"/>
                  <a:pt x="5227093" y="435904"/>
                  <a:pt x="5213445" y="440453"/>
                </a:cubicBezTo>
                <a:cubicBezTo>
                  <a:pt x="5132953" y="433745"/>
                  <a:pt x="5076006" y="441991"/>
                  <a:pt x="5008729" y="413158"/>
                </a:cubicBezTo>
                <a:cubicBezTo>
                  <a:pt x="4990029" y="405144"/>
                  <a:pt x="4972335" y="394961"/>
                  <a:pt x="4954138" y="385862"/>
                </a:cubicBezTo>
                <a:lnTo>
                  <a:pt x="4899547" y="303976"/>
                </a:lnTo>
                <a:cubicBezTo>
                  <a:pt x="4890448" y="290328"/>
                  <a:pt x="4877438" y="278593"/>
                  <a:pt x="4872251" y="263032"/>
                </a:cubicBezTo>
                <a:lnTo>
                  <a:pt x="4858603" y="222089"/>
                </a:lnTo>
                <a:cubicBezTo>
                  <a:pt x="4854054" y="194793"/>
                  <a:pt x="4850958" y="167215"/>
                  <a:pt x="4844955" y="140202"/>
                </a:cubicBezTo>
                <a:cubicBezTo>
                  <a:pt x="4841834" y="126159"/>
                  <a:pt x="4835260" y="113091"/>
                  <a:pt x="4831308" y="99259"/>
                </a:cubicBezTo>
                <a:cubicBezTo>
                  <a:pt x="4797042" y="-20672"/>
                  <a:pt x="4836728" y="101872"/>
                  <a:pt x="4804012" y="3725"/>
                </a:cubicBezTo>
                <a:cubicBezTo>
                  <a:pt x="4799463" y="21922"/>
                  <a:pt x="4794433" y="40006"/>
                  <a:pt x="4790364" y="58316"/>
                </a:cubicBezTo>
                <a:cubicBezTo>
                  <a:pt x="4785332" y="80960"/>
                  <a:pt x="4784862" y="104835"/>
                  <a:pt x="4776717" y="126555"/>
                </a:cubicBezTo>
                <a:cubicBezTo>
                  <a:pt x="4770958" y="141913"/>
                  <a:pt x="4757559" y="153257"/>
                  <a:pt x="4749421" y="167498"/>
                </a:cubicBezTo>
                <a:cubicBezTo>
                  <a:pt x="4739327" y="185162"/>
                  <a:pt x="4733951" y="205534"/>
                  <a:pt x="4722126" y="222089"/>
                </a:cubicBezTo>
                <a:cubicBezTo>
                  <a:pt x="4686947" y="271339"/>
                  <a:pt x="4682485" y="255123"/>
                  <a:pt x="4640239" y="290328"/>
                </a:cubicBezTo>
                <a:cubicBezTo>
                  <a:pt x="4603508" y="320937"/>
                  <a:pt x="4601918" y="339204"/>
                  <a:pt x="4558352" y="358567"/>
                </a:cubicBezTo>
                <a:cubicBezTo>
                  <a:pt x="4499976" y="384512"/>
                  <a:pt x="4477451" y="383631"/>
                  <a:pt x="4421875" y="399510"/>
                </a:cubicBezTo>
                <a:cubicBezTo>
                  <a:pt x="4408043" y="403462"/>
                  <a:pt x="4394580" y="408609"/>
                  <a:pt x="4380932" y="413158"/>
                </a:cubicBezTo>
                <a:cubicBezTo>
                  <a:pt x="4229396" y="403055"/>
                  <a:pt x="4222845" y="414783"/>
                  <a:pt x="4121624" y="385862"/>
                </a:cubicBezTo>
                <a:cubicBezTo>
                  <a:pt x="4107792" y="381910"/>
                  <a:pt x="4093548" y="378648"/>
                  <a:pt x="4080681" y="372214"/>
                </a:cubicBezTo>
                <a:cubicBezTo>
                  <a:pt x="4066010" y="364879"/>
                  <a:pt x="4053386" y="354017"/>
                  <a:pt x="4039738" y="344919"/>
                </a:cubicBezTo>
                <a:cubicBezTo>
                  <a:pt x="4030639" y="331271"/>
                  <a:pt x="4019778" y="318647"/>
                  <a:pt x="4012442" y="303976"/>
                </a:cubicBezTo>
                <a:cubicBezTo>
                  <a:pt x="3976839" y="232770"/>
                  <a:pt x="3985945" y="44579"/>
                  <a:pt x="3985147" y="31020"/>
                </a:cubicBezTo>
                <a:cubicBezTo>
                  <a:pt x="3943181" y="114950"/>
                  <a:pt x="3969134" y="68687"/>
                  <a:pt x="3903260" y="167498"/>
                </a:cubicBezTo>
                <a:lnTo>
                  <a:pt x="3875964" y="208441"/>
                </a:lnTo>
                <a:cubicBezTo>
                  <a:pt x="3851154" y="307685"/>
                  <a:pt x="3884207" y="227494"/>
                  <a:pt x="3821373" y="290328"/>
                </a:cubicBezTo>
                <a:cubicBezTo>
                  <a:pt x="3783532" y="328169"/>
                  <a:pt x="3784056" y="356149"/>
                  <a:pt x="3739487" y="385862"/>
                </a:cubicBezTo>
                <a:cubicBezTo>
                  <a:pt x="3727517" y="393842"/>
                  <a:pt x="3711411" y="393076"/>
                  <a:pt x="3698544" y="399510"/>
                </a:cubicBezTo>
                <a:cubicBezTo>
                  <a:pt x="3604295" y="446634"/>
                  <a:pt x="3716622" y="412049"/>
                  <a:pt x="3603009" y="440453"/>
                </a:cubicBezTo>
                <a:cubicBezTo>
                  <a:pt x="3516573" y="435904"/>
                  <a:pt x="3429464" y="438500"/>
                  <a:pt x="3343702" y="426805"/>
                </a:cubicBezTo>
                <a:cubicBezTo>
                  <a:pt x="3327450" y="424589"/>
                  <a:pt x="3317000" y="407648"/>
                  <a:pt x="3302758" y="399510"/>
                </a:cubicBezTo>
                <a:cubicBezTo>
                  <a:pt x="3285094" y="389416"/>
                  <a:pt x="3264722" y="384039"/>
                  <a:pt x="3248167" y="372214"/>
                </a:cubicBezTo>
                <a:cubicBezTo>
                  <a:pt x="3232461" y="360996"/>
                  <a:pt x="3222051" y="343627"/>
                  <a:pt x="3207224" y="331271"/>
                </a:cubicBezTo>
                <a:cubicBezTo>
                  <a:pt x="3194623" y="320770"/>
                  <a:pt x="3179929" y="313074"/>
                  <a:pt x="3166281" y="303976"/>
                </a:cubicBezTo>
                <a:cubicBezTo>
                  <a:pt x="3161732" y="290328"/>
                  <a:pt x="3159067" y="275899"/>
                  <a:pt x="3152633" y="263032"/>
                </a:cubicBezTo>
                <a:cubicBezTo>
                  <a:pt x="3145298" y="248361"/>
                  <a:pt x="3129026" y="238071"/>
                  <a:pt x="3125338" y="222089"/>
                </a:cubicBezTo>
                <a:cubicBezTo>
                  <a:pt x="3115058" y="177540"/>
                  <a:pt x="3116239" y="131104"/>
                  <a:pt x="3111690" y="85611"/>
                </a:cubicBezTo>
                <a:cubicBezTo>
                  <a:pt x="3047675" y="181633"/>
                  <a:pt x="3121342" y="59874"/>
                  <a:pt x="3070747" y="194794"/>
                </a:cubicBezTo>
                <a:cubicBezTo>
                  <a:pt x="3064988" y="210152"/>
                  <a:pt x="3051589" y="221496"/>
                  <a:pt x="3043451" y="235737"/>
                </a:cubicBezTo>
                <a:cubicBezTo>
                  <a:pt x="3033357" y="253401"/>
                  <a:pt x="3024169" y="271628"/>
                  <a:pt x="3016155" y="290328"/>
                </a:cubicBezTo>
                <a:cubicBezTo>
                  <a:pt x="3010488" y="303551"/>
                  <a:pt x="3010488" y="319301"/>
                  <a:pt x="3002508" y="331271"/>
                </a:cubicBezTo>
                <a:cubicBezTo>
                  <a:pt x="2991802" y="347330"/>
                  <a:pt x="2973920" y="357387"/>
                  <a:pt x="2961564" y="372214"/>
                </a:cubicBezTo>
                <a:cubicBezTo>
                  <a:pt x="2951063" y="384815"/>
                  <a:pt x="2944770" y="400557"/>
                  <a:pt x="2934269" y="413158"/>
                </a:cubicBezTo>
                <a:cubicBezTo>
                  <a:pt x="2918177" y="432469"/>
                  <a:pt x="2878409" y="471636"/>
                  <a:pt x="2852382" y="481396"/>
                </a:cubicBezTo>
                <a:cubicBezTo>
                  <a:pt x="2830662" y="489541"/>
                  <a:pt x="2806890" y="490495"/>
                  <a:pt x="2784144" y="495044"/>
                </a:cubicBezTo>
                <a:cubicBezTo>
                  <a:pt x="2729553" y="490495"/>
                  <a:pt x="2674405" y="490402"/>
                  <a:pt x="2620370" y="481396"/>
                </a:cubicBezTo>
                <a:cubicBezTo>
                  <a:pt x="2591990" y="476666"/>
                  <a:pt x="2538484" y="454101"/>
                  <a:pt x="2538484" y="454101"/>
                </a:cubicBezTo>
                <a:cubicBezTo>
                  <a:pt x="2513890" y="429507"/>
                  <a:pt x="2484496" y="405466"/>
                  <a:pt x="2470245" y="372214"/>
                </a:cubicBezTo>
                <a:cubicBezTo>
                  <a:pt x="2462856" y="354974"/>
                  <a:pt x="2460666" y="335933"/>
                  <a:pt x="2456597" y="317623"/>
                </a:cubicBezTo>
                <a:cubicBezTo>
                  <a:pt x="2451565" y="294979"/>
                  <a:pt x="2447981" y="272029"/>
                  <a:pt x="2442949" y="249385"/>
                </a:cubicBezTo>
                <a:cubicBezTo>
                  <a:pt x="2438880" y="231075"/>
                  <a:pt x="2433371" y="213104"/>
                  <a:pt x="2429302" y="194794"/>
                </a:cubicBezTo>
                <a:cubicBezTo>
                  <a:pt x="2424270" y="172150"/>
                  <a:pt x="2423799" y="148275"/>
                  <a:pt x="2415654" y="126555"/>
                </a:cubicBezTo>
                <a:cubicBezTo>
                  <a:pt x="2409895" y="111197"/>
                  <a:pt x="2397457" y="99259"/>
                  <a:pt x="2388358" y="85611"/>
                </a:cubicBezTo>
                <a:cubicBezTo>
                  <a:pt x="2379260" y="58316"/>
                  <a:pt x="2381408" y="24070"/>
                  <a:pt x="2361063" y="3725"/>
                </a:cubicBezTo>
                <a:cubicBezTo>
                  <a:pt x="2344660" y="-12678"/>
                  <a:pt x="2370561" y="49141"/>
                  <a:pt x="2374711" y="71964"/>
                </a:cubicBezTo>
                <a:cubicBezTo>
                  <a:pt x="2379661" y="99189"/>
                  <a:pt x="2383809" y="126555"/>
                  <a:pt x="2388358" y="153850"/>
                </a:cubicBezTo>
                <a:cubicBezTo>
                  <a:pt x="2383809" y="226638"/>
                  <a:pt x="2392399" y="301461"/>
                  <a:pt x="2374711" y="372214"/>
                </a:cubicBezTo>
                <a:cubicBezTo>
                  <a:pt x="2368470" y="397180"/>
                  <a:pt x="2337066" y="407438"/>
                  <a:pt x="2320120" y="426805"/>
                </a:cubicBezTo>
                <a:cubicBezTo>
                  <a:pt x="2305141" y="443923"/>
                  <a:pt x="2292397" y="462886"/>
                  <a:pt x="2279176" y="481396"/>
                </a:cubicBezTo>
                <a:cubicBezTo>
                  <a:pt x="2269642" y="494743"/>
                  <a:pt x="2264689" y="512093"/>
                  <a:pt x="2251881" y="522340"/>
                </a:cubicBezTo>
                <a:cubicBezTo>
                  <a:pt x="2240648" y="531327"/>
                  <a:pt x="2223514" y="529002"/>
                  <a:pt x="2210938" y="535988"/>
                </a:cubicBezTo>
                <a:cubicBezTo>
                  <a:pt x="2182261" y="551920"/>
                  <a:pt x="2160173" y="580205"/>
                  <a:pt x="2129051" y="590579"/>
                </a:cubicBezTo>
                <a:lnTo>
                  <a:pt x="2047164" y="617874"/>
                </a:lnTo>
                <a:cubicBezTo>
                  <a:pt x="1978925" y="613325"/>
                  <a:pt x="1910001" y="614892"/>
                  <a:pt x="1842448" y="604226"/>
                </a:cubicBezTo>
                <a:cubicBezTo>
                  <a:pt x="1822352" y="601053"/>
                  <a:pt x="1806557" y="584945"/>
                  <a:pt x="1787857" y="576931"/>
                </a:cubicBezTo>
                <a:cubicBezTo>
                  <a:pt x="1774634" y="571264"/>
                  <a:pt x="1760562" y="567832"/>
                  <a:pt x="1746914" y="563283"/>
                </a:cubicBezTo>
                <a:cubicBezTo>
                  <a:pt x="1733266" y="549635"/>
                  <a:pt x="1718326" y="537167"/>
                  <a:pt x="1705970" y="522340"/>
                </a:cubicBezTo>
                <a:cubicBezTo>
                  <a:pt x="1685817" y="498157"/>
                  <a:pt x="1663155" y="454281"/>
                  <a:pt x="1651379" y="426805"/>
                </a:cubicBezTo>
                <a:cubicBezTo>
                  <a:pt x="1645712" y="413582"/>
                  <a:pt x="1642281" y="399510"/>
                  <a:pt x="1637732" y="385862"/>
                </a:cubicBezTo>
                <a:cubicBezTo>
                  <a:pt x="1633183" y="354017"/>
                  <a:pt x="1626376" y="322414"/>
                  <a:pt x="1624084" y="290328"/>
                </a:cubicBezTo>
                <a:cubicBezTo>
                  <a:pt x="1617270" y="194928"/>
                  <a:pt x="1621611" y="98712"/>
                  <a:pt x="1610436" y="3725"/>
                </a:cubicBezTo>
                <a:cubicBezTo>
                  <a:pt x="1608244" y="-14904"/>
                  <a:pt x="1605176" y="41539"/>
                  <a:pt x="1596788" y="58316"/>
                </a:cubicBezTo>
                <a:cubicBezTo>
                  <a:pt x="1582117" y="87658"/>
                  <a:pt x="1560394" y="112907"/>
                  <a:pt x="1542197" y="140202"/>
                </a:cubicBezTo>
                <a:lnTo>
                  <a:pt x="1514902" y="181146"/>
                </a:lnTo>
                <a:cubicBezTo>
                  <a:pt x="1505804" y="194794"/>
                  <a:pt x="1492793" y="206528"/>
                  <a:pt x="1487606" y="222089"/>
                </a:cubicBezTo>
                <a:cubicBezTo>
                  <a:pt x="1476506" y="255387"/>
                  <a:pt x="1473118" y="277521"/>
                  <a:pt x="1446663" y="303976"/>
                </a:cubicBezTo>
                <a:cubicBezTo>
                  <a:pt x="1430579" y="320060"/>
                  <a:pt x="1408156" y="328835"/>
                  <a:pt x="1392072" y="344919"/>
                </a:cubicBezTo>
                <a:cubicBezTo>
                  <a:pt x="1380474" y="356517"/>
                  <a:pt x="1376374" y="374264"/>
                  <a:pt x="1364776" y="385862"/>
                </a:cubicBezTo>
                <a:cubicBezTo>
                  <a:pt x="1353178" y="397460"/>
                  <a:pt x="1336434" y="402657"/>
                  <a:pt x="1323833" y="413158"/>
                </a:cubicBezTo>
                <a:cubicBezTo>
                  <a:pt x="1255680" y="469953"/>
                  <a:pt x="1313899" y="443764"/>
                  <a:pt x="1241947" y="467749"/>
                </a:cubicBezTo>
                <a:cubicBezTo>
                  <a:pt x="1150962" y="463200"/>
                  <a:pt x="1059775" y="461666"/>
                  <a:pt x="968991" y="454101"/>
                </a:cubicBezTo>
                <a:cubicBezTo>
                  <a:pt x="950299" y="452543"/>
                  <a:pt x="931640" y="447842"/>
                  <a:pt x="914400" y="440453"/>
                </a:cubicBezTo>
                <a:cubicBezTo>
                  <a:pt x="899324" y="433992"/>
                  <a:pt x="887698" y="421296"/>
                  <a:pt x="873457" y="413158"/>
                </a:cubicBezTo>
                <a:cubicBezTo>
                  <a:pt x="855793" y="403064"/>
                  <a:pt x="835421" y="397687"/>
                  <a:pt x="818866" y="385862"/>
                </a:cubicBezTo>
                <a:cubicBezTo>
                  <a:pt x="803160" y="374644"/>
                  <a:pt x="791571" y="358567"/>
                  <a:pt x="777923" y="344919"/>
                </a:cubicBezTo>
                <a:cubicBezTo>
                  <a:pt x="773374" y="331271"/>
                  <a:pt x="766310" y="318217"/>
                  <a:pt x="764275" y="303976"/>
                </a:cubicBezTo>
                <a:cubicBezTo>
                  <a:pt x="757169" y="254233"/>
                  <a:pt x="770421" y="200036"/>
                  <a:pt x="750627" y="153850"/>
                </a:cubicBezTo>
                <a:cubicBezTo>
                  <a:pt x="742613" y="135150"/>
                  <a:pt x="730475" y="189392"/>
                  <a:pt x="723332" y="208441"/>
                </a:cubicBezTo>
                <a:cubicBezTo>
                  <a:pt x="716746" y="226004"/>
                  <a:pt x="715616" y="245238"/>
                  <a:pt x="709684" y="263032"/>
                </a:cubicBezTo>
                <a:cubicBezTo>
                  <a:pt x="701937" y="286273"/>
                  <a:pt x="690990" y="308332"/>
                  <a:pt x="682388" y="331271"/>
                </a:cubicBezTo>
                <a:cubicBezTo>
                  <a:pt x="677337" y="344741"/>
                  <a:pt x="675174" y="359347"/>
                  <a:pt x="668741" y="372214"/>
                </a:cubicBezTo>
                <a:cubicBezTo>
                  <a:pt x="661405" y="386885"/>
                  <a:pt x="649583" y="398916"/>
                  <a:pt x="641445" y="413158"/>
                </a:cubicBezTo>
                <a:cubicBezTo>
                  <a:pt x="631351" y="430822"/>
                  <a:pt x="628535" y="453363"/>
                  <a:pt x="614149" y="467749"/>
                </a:cubicBezTo>
                <a:cubicBezTo>
                  <a:pt x="590952" y="490946"/>
                  <a:pt x="532263" y="522340"/>
                  <a:pt x="532263" y="522340"/>
                </a:cubicBezTo>
                <a:cubicBezTo>
                  <a:pt x="523164" y="535988"/>
                  <a:pt x="516565" y="551685"/>
                  <a:pt x="504967" y="563283"/>
                </a:cubicBezTo>
                <a:cubicBezTo>
                  <a:pt x="427775" y="640475"/>
                  <a:pt x="291653" y="581507"/>
                  <a:pt x="204717" y="576931"/>
                </a:cubicBezTo>
                <a:cubicBezTo>
                  <a:pt x="191069" y="572382"/>
                  <a:pt x="175743" y="571263"/>
                  <a:pt x="163773" y="563283"/>
                </a:cubicBezTo>
                <a:cubicBezTo>
                  <a:pt x="147714" y="552577"/>
                  <a:pt x="134679" y="537575"/>
                  <a:pt x="122830" y="522340"/>
                </a:cubicBezTo>
                <a:cubicBezTo>
                  <a:pt x="102690" y="496445"/>
                  <a:pt x="78613" y="471575"/>
                  <a:pt x="68239" y="440453"/>
                </a:cubicBezTo>
                <a:cubicBezTo>
                  <a:pt x="52929" y="394523"/>
                  <a:pt x="48264" y="386173"/>
                  <a:pt x="40944" y="331271"/>
                </a:cubicBezTo>
                <a:cubicBezTo>
                  <a:pt x="17488" y="155351"/>
                  <a:pt x="44389" y="246074"/>
                  <a:pt x="13648" y="153850"/>
                </a:cubicBezTo>
                <a:lnTo>
                  <a:pt x="0" y="5831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7164317" y="6322694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8000353" y="6322499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8748264" y="6350446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9443896" y="6358132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4766457" y="6326085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5602493" y="6326552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6468685" y="6315372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7615451" y="583010"/>
            <a:ext cx="14824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GB" sz="8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97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949" y="583010"/>
            <a:ext cx="86929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10  -  1 =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471956" y="496388"/>
            <a:ext cx="1828800" cy="16197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t="27157" r="47005"/>
          <a:stretch/>
        </p:blipFill>
        <p:spPr>
          <a:xfrm>
            <a:off x="1483902" y="2402005"/>
            <a:ext cx="8983931" cy="3279049"/>
          </a:xfrm>
          <a:prstGeom prst="rect">
            <a:avLst/>
          </a:prstGeom>
        </p:spPr>
      </p:pic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82316" y="618357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82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3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949" y="583010"/>
            <a:ext cx="86929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10  -  5 =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471956" y="496388"/>
            <a:ext cx="1828800" cy="16197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t="27157" r="47005"/>
          <a:stretch/>
        </p:blipFill>
        <p:spPr>
          <a:xfrm>
            <a:off x="1483902" y="2402005"/>
            <a:ext cx="8983931" cy="3279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197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949" y="583010"/>
            <a:ext cx="86929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10  -  9 =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471956" y="496388"/>
            <a:ext cx="1828800" cy="16197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t="27157" r="47005"/>
          <a:stretch/>
        </p:blipFill>
        <p:spPr>
          <a:xfrm>
            <a:off x="1483902" y="2402005"/>
            <a:ext cx="8983931" cy="3279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926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80</Words>
  <Application>Microsoft Office PowerPoint</Application>
  <PresentationFormat>Custom</PresentationFormat>
  <Paragraphs>36</Paragraphs>
  <Slides>12</Slides>
  <Notes>0</Notes>
  <HiddenSlides>0</HiddenSlides>
  <MMClips>5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Learning intention: To work with number bonds   Subtraction number bonds to 10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intention: To work with number bonds   Subtraction number bonds to 20</dc:title>
  <dc:creator>Swan, Laura</dc:creator>
  <cp:lastModifiedBy>Swan, Laura</cp:lastModifiedBy>
  <cp:revision>6</cp:revision>
  <dcterms:created xsi:type="dcterms:W3CDTF">2021-02-02T10:03:58Z</dcterms:created>
  <dcterms:modified xsi:type="dcterms:W3CDTF">2021-02-02T11:38:36Z</dcterms:modified>
</cp:coreProperties>
</file>