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sldIdLst>
    <p:sldId id="256" r:id="rId2"/>
    <p:sldId id="257" r:id="rId3"/>
    <p:sldId id="271" r:id="rId4"/>
    <p:sldId id="279" r:id="rId5"/>
    <p:sldId id="277" r:id="rId6"/>
    <p:sldId id="275" r:id="rId7"/>
    <p:sldId id="276" r:id="rId8"/>
    <p:sldId id="27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5D88"/>
    <a:srgbClr val="CE00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C2CBD-C3F0-4760-BDB3-925CADEEF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9C432D-8979-46DB-92F8-5533780B8C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A2A46-2797-40A9-A496-09C9EC8E1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9511D-7E24-4ADB-8835-375C222CF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41477-1D0D-4255-B793-ED0714252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722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EB8D3-B02F-49B3-BF55-245BBE733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716579-7BF7-4E0F-82E3-56310A4FD4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16452-6C75-41E2-ABB5-60868FD82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844BA-83DC-49F6-A77F-20C845344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94F6E-9329-466D-9D0D-AF48D5867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836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37FE21-4790-44D5-8B3B-EA252863CD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C01F6C-EA4B-4DBD-87A4-988355163C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2B22A-9AFE-4D40-B885-1856F8CE9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88C08-DEAD-4412-A75E-EE299A47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C91D7-468B-4B21-8504-1F650113E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105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E3A07-8933-4364-B9A8-85E309AD1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6A489-24F9-497F-BAB4-2AE43BCAB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5D8FA-B0FA-403B-AD0A-71BEB85DA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A9CA5-7836-40D2-9CA4-16385A323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1588B-044F-4B3C-B0A4-3770BEF90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12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5FEA3-E88B-453F-8629-BB820704C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913F8-8615-480A-B906-A18162C8E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63256-61A0-4CAA-AC05-8BF8E9BDE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DE26E-F80F-4304-A925-BCCA6245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C3F1B-B05D-45AF-BBEB-3EC99BE98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772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A3FFB-3815-4F3F-90E7-2C3161B8E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21FC2-4CEE-4F99-814A-4DF62DF1BF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122347-1316-4983-919D-9DBFFDD98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828383-6834-4361-8BC9-DE16F8102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9E57EC-2342-4DD1-8BD5-9D64C8AD4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15884-C484-499F-92D8-352CB7ED8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751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4AADB-6B6E-4EDE-AAAE-B20799AA9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665E1-C8AD-4EA1-89C9-C0C5533FE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93F991-5BDD-46E8-811B-BE8CBF2AD0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698A6F-C420-4A1C-A235-AD1838FDAC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DF1323-B423-4184-A23D-E269B04F88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95D0FA-392A-4616-B106-DF77BB114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A7127F-81C1-42B6-A942-18EFE3C2E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B8F448-CC6B-438D-9637-7CD061274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614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05669-9514-4153-BAC8-CC745DE14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CED131-73AF-451F-8915-A5D6C216D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EE7339-C696-4578-982E-8077CDA02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AD74EB-5760-4704-9B58-7E6FBDA3B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66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DC8597-17D7-4A19-AF20-FAAE940C3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8A8D08-218A-4F54-A15E-4DFA72259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6D715-59A3-46EA-95A9-CEACC1445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52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522EA-441D-4075-B98C-EAD64D1DD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EBDF9-308E-4125-B822-48F7E9EE9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58C3FF-7C7B-499B-8EF1-7C97B4205B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BFFB81-4B28-46E9-823F-F1FFD731F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ADB4AC-669F-48CB-9986-559A31652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6E55D-E073-4677-A53E-3F9E97924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697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68677-5F95-4FBA-AACD-DFF3D04A0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8F4F7F-5920-423F-8A0D-A636B020EA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C8B43-55C6-48DD-895A-1BAA6268E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14C5B2-EEF3-4964-9454-A96E90244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AF4F94-599C-45A7-89DC-3634AEC10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FE121C-9F5F-4A0D-BB54-EE2FF7FA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519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39585F-337C-4717-A629-672E975D7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54D72-E895-4EA8-9C83-F1977C324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676A3-33BA-4E61-B962-3F69391504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90F1B-3377-411D-B03D-58D6DCED94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3630B-2CFF-4E2C-9270-450183B1E1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88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C80108-0E09-46FF-866D-63F74D4052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900" y="0"/>
            <a:ext cx="5153025" cy="678180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DFB0542E-4F6E-46C6-804E-CDBAC17CB4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23"/>
    </mc:Choice>
    <mc:Fallback xmlns="">
      <p:transition spd="slow" advTm="46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709115-0520-480C-A6A1-6166802DDCB4}"/>
              </a:ext>
            </a:extLst>
          </p:cNvPr>
          <p:cNvSpPr/>
          <p:nvPr/>
        </p:nvSpPr>
        <p:spPr>
          <a:xfrm>
            <a:off x="0" y="5598366"/>
            <a:ext cx="12192000" cy="1259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EC7162-2545-4176-923A-E8F7C1A16D11}"/>
              </a:ext>
            </a:extLst>
          </p:cNvPr>
          <p:cNvSpPr/>
          <p:nvPr/>
        </p:nvSpPr>
        <p:spPr>
          <a:xfrm>
            <a:off x="0" y="5430416"/>
            <a:ext cx="12192000" cy="142758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00193B5-AE45-4F71-8402-AAE48C246212}"/>
              </a:ext>
            </a:extLst>
          </p:cNvPr>
          <p:cNvSpPr txBox="1">
            <a:spLocks/>
          </p:cNvSpPr>
          <p:nvPr/>
        </p:nvSpPr>
        <p:spPr>
          <a:xfrm>
            <a:off x="0" y="5734826"/>
            <a:ext cx="12192000" cy="8187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40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Speed Sounds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98D8B88-3499-4603-9D55-8022DDB6CE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255055"/>
              </p:ext>
            </p:extLst>
          </p:nvPr>
        </p:nvGraphicFramePr>
        <p:xfrm>
          <a:off x="429208" y="719665"/>
          <a:ext cx="11430001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9091">
                  <a:extLst>
                    <a:ext uri="{9D8B030D-6E8A-4147-A177-3AD203B41FA5}">
                      <a16:colId xmlns:a16="http://schemas.microsoft.com/office/drawing/2014/main" val="3318635477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551371211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963133359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1342034945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1062484709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2530010230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2467222342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512924941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2318658321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2470358204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82346417"/>
                    </a:ext>
                  </a:extLst>
                </a:gridCol>
              </a:tblGrid>
              <a:tr h="1499924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</a:t>
                      </a:r>
                    </a:p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</a:t>
                      </a:r>
                    </a:p>
                    <a:p>
                      <a:pPr algn="ctr"/>
                      <a:r>
                        <a:rPr lang="en-GB" sz="32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ll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</a:t>
                      </a:r>
                    </a:p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</a:t>
                      </a:r>
                    </a:p>
                    <a:p>
                      <a:pPr algn="ctr"/>
                      <a:r>
                        <a:rPr lang="en-GB" sz="32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nn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32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kn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</a:t>
                      </a:r>
                    </a:p>
                    <a:p>
                      <a:pPr algn="ctr"/>
                      <a:r>
                        <a:rPr lang="en-GB" sz="32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rr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</a:t>
                      </a:r>
                    </a:p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ss</a:t>
                      </a:r>
                    </a:p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</a:t>
                      </a:r>
                    </a:p>
                    <a:p>
                      <a:pPr algn="ctr"/>
                      <a:r>
                        <a:rPr lang="en-GB" sz="32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ve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z</a:t>
                      </a:r>
                    </a:p>
                    <a:p>
                      <a:pPr algn="ctr"/>
                      <a:r>
                        <a:rPr lang="en-GB" sz="32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zz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sh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</a:t>
                      </a:r>
                      <a:endParaRPr lang="en-GB" sz="320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ng</a:t>
                      </a:r>
                    </a:p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nk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48889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3DDDB15-6298-4B78-99BB-AC1ABDA379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495177"/>
              </p:ext>
            </p:extLst>
          </p:nvPr>
        </p:nvGraphicFramePr>
        <p:xfrm>
          <a:off x="429206" y="3359018"/>
          <a:ext cx="11430003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231">
                  <a:extLst>
                    <a:ext uri="{9D8B030D-6E8A-4147-A177-3AD203B41FA5}">
                      <a16:colId xmlns:a16="http://schemas.microsoft.com/office/drawing/2014/main" val="2655231748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1186878916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2143516040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2845628201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1695935322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3296196058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1221867921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3848427669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299896341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429253088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2939067241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2251088184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1218163715"/>
                    </a:ext>
                  </a:extLst>
                </a:gridCol>
              </a:tblGrid>
              <a:tr h="1066799"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</a:t>
                      </a:r>
                    </a:p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</a:t>
                      </a:r>
                    </a:p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k</a:t>
                      </a:r>
                    </a:p>
                    <a:p>
                      <a:pPr algn="ctr"/>
                      <a:r>
                        <a:rPr lang="en-GB" sz="32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</a:t>
                      </a:r>
                    </a:p>
                    <a:p>
                      <a:pPr algn="ctr"/>
                      <a:r>
                        <a:rPr lang="en-GB" sz="3200" b="0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</a:t>
                      </a:r>
                    </a:p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</a:t>
                      </a:r>
                    </a:p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qu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</a:t>
                      </a:r>
                    </a:p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tt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</a:t>
                      </a:r>
                    </a:p>
                    <a:p>
                      <a:pPr algn="ctr"/>
                      <a:r>
                        <a:rPr lang="en-GB" sz="3200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</a:t>
                      </a:r>
                      <a:endParaRPr lang="en-GB" sz="320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ch</a:t>
                      </a:r>
                      <a:endParaRPr lang="en-GB" sz="320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3200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525470"/>
                  </a:ext>
                </a:extLst>
              </a:tr>
            </a:tbl>
          </a:graphicData>
        </a:graphic>
      </p:graphicFrame>
      <p:sp>
        <p:nvSpPr>
          <p:cNvPr id="8" name="Arrow: Right 7">
            <a:extLst>
              <a:ext uri="{FF2B5EF4-FFF2-40B4-BE49-F238E27FC236}">
                <a16:creationId xmlns:a16="http://schemas.microsoft.com/office/drawing/2014/main" id="{AF325EA5-1231-411D-B1A8-4E1F26539012}"/>
              </a:ext>
            </a:extLst>
          </p:cNvPr>
          <p:cNvSpPr/>
          <p:nvPr/>
        </p:nvSpPr>
        <p:spPr>
          <a:xfrm rot="16200000">
            <a:off x="653821" y="2256700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DBCD28C-1178-40FC-8E6E-408A1383E478}"/>
              </a:ext>
            </a:extLst>
          </p:cNvPr>
          <p:cNvSpPr/>
          <p:nvPr/>
        </p:nvSpPr>
        <p:spPr>
          <a:xfrm rot="16200000">
            <a:off x="1738376" y="229156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AEC4EF1-6199-472B-968E-28614385A11B}"/>
              </a:ext>
            </a:extLst>
          </p:cNvPr>
          <p:cNvSpPr/>
          <p:nvPr/>
        </p:nvSpPr>
        <p:spPr>
          <a:xfrm rot="16200000">
            <a:off x="2822930" y="229156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6683767-5EE2-4A10-961A-141B8C687E7D}"/>
              </a:ext>
            </a:extLst>
          </p:cNvPr>
          <p:cNvSpPr/>
          <p:nvPr/>
        </p:nvSpPr>
        <p:spPr>
          <a:xfrm rot="16200000">
            <a:off x="3907484" y="234065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2BFBB2D-F25D-47B2-AD96-3BC989C84920}"/>
              </a:ext>
            </a:extLst>
          </p:cNvPr>
          <p:cNvSpPr/>
          <p:nvPr/>
        </p:nvSpPr>
        <p:spPr>
          <a:xfrm rot="16200000">
            <a:off x="4804097" y="2312371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70431C1-73C4-481C-B53F-5359F5986B1A}"/>
              </a:ext>
            </a:extLst>
          </p:cNvPr>
          <p:cNvSpPr/>
          <p:nvPr/>
        </p:nvSpPr>
        <p:spPr>
          <a:xfrm rot="17412058">
            <a:off x="5400257" y="234065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D3D9CE0F-62CA-4970-A663-F858540955B8}"/>
              </a:ext>
            </a:extLst>
          </p:cNvPr>
          <p:cNvSpPr/>
          <p:nvPr/>
        </p:nvSpPr>
        <p:spPr>
          <a:xfrm rot="16200000">
            <a:off x="6893030" y="2270367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1F08CE7-D906-4277-864B-BBA03788CE1F}"/>
              </a:ext>
            </a:extLst>
          </p:cNvPr>
          <p:cNvSpPr/>
          <p:nvPr/>
        </p:nvSpPr>
        <p:spPr>
          <a:xfrm rot="16200000">
            <a:off x="7954243" y="227308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212471AD-9608-4657-9828-3BC709CFD606}"/>
              </a:ext>
            </a:extLst>
          </p:cNvPr>
          <p:cNvSpPr/>
          <p:nvPr/>
        </p:nvSpPr>
        <p:spPr>
          <a:xfrm rot="16200000">
            <a:off x="8944826" y="227733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1E4CD6E5-45A2-4990-9216-E6240A0AEB81}"/>
              </a:ext>
            </a:extLst>
          </p:cNvPr>
          <p:cNvSpPr/>
          <p:nvPr/>
        </p:nvSpPr>
        <p:spPr>
          <a:xfrm rot="16200000">
            <a:off x="9935410" y="2269017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5315CC55-C04C-4E30-B45D-4F0551E7DB36}"/>
              </a:ext>
            </a:extLst>
          </p:cNvPr>
          <p:cNvSpPr/>
          <p:nvPr/>
        </p:nvSpPr>
        <p:spPr>
          <a:xfrm rot="17183491">
            <a:off x="10572417" y="230742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854883D9-7CCF-4F13-AFB0-BBE9D502EFA0}"/>
              </a:ext>
            </a:extLst>
          </p:cNvPr>
          <p:cNvSpPr/>
          <p:nvPr/>
        </p:nvSpPr>
        <p:spPr>
          <a:xfrm rot="16200000">
            <a:off x="377524" y="468154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400CACF5-7F73-41C2-BFEE-F03F77FBFBB4}"/>
              </a:ext>
            </a:extLst>
          </p:cNvPr>
          <p:cNvSpPr/>
          <p:nvPr/>
        </p:nvSpPr>
        <p:spPr>
          <a:xfrm rot="17412058">
            <a:off x="979800" y="4880004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241D5438-0EE6-4093-AB55-B12E8E3A91DD}"/>
              </a:ext>
            </a:extLst>
          </p:cNvPr>
          <p:cNvSpPr/>
          <p:nvPr/>
        </p:nvSpPr>
        <p:spPr>
          <a:xfrm rot="16200000">
            <a:off x="2276340" y="4638195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74FD5811-978A-4D5A-BC0E-475F5290FE23}"/>
              </a:ext>
            </a:extLst>
          </p:cNvPr>
          <p:cNvSpPr/>
          <p:nvPr/>
        </p:nvSpPr>
        <p:spPr>
          <a:xfrm rot="16200000">
            <a:off x="3132603" y="4638195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3CA17784-941E-483C-8837-BF9B846657C5}"/>
              </a:ext>
            </a:extLst>
          </p:cNvPr>
          <p:cNvSpPr/>
          <p:nvPr/>
        </p:nvSpPr>
        <p:spPr>
          <a:xfrm rot="16200000">
            <a:off x="4049043" y="4638195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E37B03EF-222A-475D-AC44-1EFEC46BF865}"/>
              </a:ext>
            </a:extLst>
          </p:cNvPr>
          <p:cNvSpPr/>
          <p:nvPr/>
        </p:nvSpPr>
        <p:spPr>
          <a:xfrm rot="16200000">
            <a:off x="4924632" y="4638195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B94008CF-653D-4C3B-96EB-9C923AEF0539}"/>
              </a:ext>
            </a:extLst>
          </p:cNvPr>
          <p:cNvSpPr/>
          <p:nvPr/>
        </p:nvSpPr>
        <p:spPr>
          <a:xfrm rot="16200000">
            <a:off x="5738341" y="4565243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D4307693-5947-49E1-8715-16354EFF8373}"/>
              </a:ext>
            </a:extLst>
          </p:cNvPr>
          <p:cNvSpPr/>
          <p:nvPr/>
        </p:nvSpPr>
        <p:spPr>
          <a:xfrm rot="16200000">
            <a:off x="6628107" y="4632863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5E0C49B0-49CA-4E2A-B50E-87484F51969E}"/>
              </a:ext>
            </a:extLst>
          </p:cNvPr>
          <p:cNvSpPr/>
          <p:nvPr/>
        </p:nvSpPr>
        <p:spPr>
          <a:xfrm rot="16200000">
            <a:off x="7539606" y="4627918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E8AE31B8-518D-4AC8-9E4E-C09125F85E0C}"/>
              </a:ext>
            </a:extLst>
          </p:cNvPr>
          <p:cNvSpPr/>
          <p:nvPr/>
        </p:nvSpPr>
        <p:spPr>
          <a:xfrm rot="16200000">
            <a:off x="8361965" y="458950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44F60BB6-318B-4CC7-B786-44914927B2C6}"/>
              </a:ext>
            </a:extLst>
          </p:cNvPr>
          <p:cNvSpPr/>
          <p:nvPr/>
        </p:nvSpPr>
        <p:spPr>
          <a:xfrm rot="16200000">
            <a:off x="9333451" y="4607862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B46428BE-7FE0-4733-B2CB-A3AB2EF839D6}"/>
              </a:ext>
            </a:extLst>
          </p:cNvPr>
          <p:cNvSpPr/>
          <p:nvPr/>
        </p:nvSpPr>
        <p:spPr>
          <a:xfrm rot="16200000">
            <a:off x="10301648" y="4610018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5B82DBD7-54A3-41B7-B099-204025A457C0}"/>
              </a:ext>
            </a:extLst>
          </p:cNvPr>
          <p:cNvSpPr/>
          <p:nvPr/>
        </p:nvSpPr>
        <p:spPr>
          <a:xfrm rot="16200000">
            <a:off x="11087679" y="4607862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51F513D1-AFBC-4A13-8DC4-4A98E8CFCB3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571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32"/>
    </mc:Choice>
    <mc:Fallback xmlns="">
      <p:transition spd="slow" advTm="398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709115-0520-480C-A6A1-6166802DDCB4}"/>
              </a:ext>
            </a:extLst>
          </p:cNvPr>
          <p:cNvSpPr/>
          <p:nvPr/>
        </p:nvSpPr>
        <p:spPr>
          <a:xfrm>
            <a:off x="0" y="5598366"/>
            <a:ext cx="12192000" cy="1259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EC7162-2545-4176-923A-E8F7C1A16D11}"/>
              </a:ext>
            </a:extLst>
          </p:cNvPr>
          <p:cNvSpPr/>
          <p:nvPr/>
        </p:nvSpPr>
        <p:spPr>
          <a:xfrm>
            <a:off x="0" y="5430416"/>
            <a:ext cx="12192000" cy="142758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00193B5-AE45-4F71-8402-AAE48C246212}"/>
              </a:ext>
            </a:extLst>
          </p:cNvPr>
          <p:cNvSpPr txBox="1">
            <a:spLocks/>
          </p:cNvSpPr>
          <p:nvPr/>
        </p:nvSpPr>
        <p:spPr>
          <a:xfrm>
            <a:off x="0" y="5734826"/>
            <a:ext cx="12192000" cy="8187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40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Speed Sounds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98D8B88-3499-4603-9D55-8022DDB6CE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57264"/>
              </p:ext>
            </p:extLst>
          </p:nvPr>
        </p:nvGraphicFramePr>
        <p:xfrm>
          <a:off x="429208" y="719665"/>
          <a:ext cx="11430000" cy="1634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3318635477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55137121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963133359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1342034945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1062484709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530010230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467222342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51292494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318658321"/>
                    </a:ext>
                  </a:extLst>
                </a:gridCol>
              </a:tblGrid>
              <a:tr h="1634754"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</a:t>
                      </a: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</a:t>
                      </a: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</a:t>
                      </a: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</a:t>
                      </a:r>
                      <a:b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</a:b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ay</a:t>
                      </a: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ee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</a:t>
                      </a: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igh</a:t>
                      </a:r>
                      <a:endParaRPr lang="en-GB" sz="320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high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ow</a:t>
                      </a: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blow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48889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3DDDB15-6298-4B78-99BB-AC1ABDA379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799463"/>
              </p:ext>
            </p:extLst>
          </p:nvPr>
        </p:nvGraphicFramePr>
        <p:xfrm>
          <a:off x="429205" y="3359018"/>
          <a:ext cx="11430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50">
                  <a:extLst>
                    <a:ext uri="{9D8B030D-6E8A-4147-A177-3AD203B41FA5}">
                      <a16:colId xmlns:a16="http://schemas.microsoft.com/office/drawing/2014/main" val="2655231748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1186878916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143516040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845628201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1695935322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3296196058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1221867921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3848427669"/>
                    </a:ext>
                  </a:extLst>
                </a:gridCol>
              </a:tblGrid>
              <a:tr h="1066799"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oo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zoo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oo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look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ar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or</a:t>
                      </a: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air</a:t>
                      </a: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fair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ir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20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whirl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ou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shout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oy</a:t>
                      </a:r>
                    </a:p>
                    <a:p>
                      <a:pPr algn="ctr"/>
                      <a:endParaRPr lang="en-GB" sz="20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boy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525470"/>
                  </a:ext>
                </a:extLst>
              </a:tr>
            </a:tbl>
          </a:graphicData>
        </a:graphic>
      </p:graphicFrame>
      <p:sp>
        <p:nvSpPr>
          <p:cNvPr id="8" name="Arrow: Right 7">
            <a:extLst>
              <a:ext uri="{FF2B5EF4-FFF2-40B4-BE49-F238E27FC236}">
                <a16:creationId xmlns:a16="http://schemas.microsoft.com/office/drawing/2014/main" id="{AF325EA5-1231-411D-B1A8-4E1F26539012}"/>
              </a:ext>
            </a:extLst>
          </p:cNvPr>
          <p:cNvSpPr/>
          <p:nvPr/>
        </p:nvSpPr>
        <p:spPr>
          <a:xfrm rot="16200000">
            <a:off x="653821" y="2256700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DBCD28C-1178-40FC-8E6E-408A1383E478}"/>
              </a:ext>
            </a:extLst>
          </p:cNvPr>
          <p:cNvSpPr/>
          <p:nvPr/>
        </p:nvSpPr>
        <p:spPr>
          <a:xfrm rot="16200000">
            <a:off x="1738376" y="229156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AEC4EF1-6199-472B-968E-28614385A11B}"/>
              </a:ext>
            </a:extLst>
          </p:cNvPr>
          <p:cNvSpPr/>
          <p:nvPr/>
        </p:nvSpPr>
        <p:spPr>
          <a:xfrm rot="16200000">
            <a:off x="3197692" y="2269017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2BFBB2D-F25D-47B2-AD96-3BC989C84920}"/>
              </a:ext>
            </a:extLst>
          </p:cNvPr>
          <p:cNvSpPr/>
          <p:nvPr/>
        </p:nvSpPr>
        <p:spPr>
          <a:xfrm rot="16200000">
            <a:off x="4533804" y="230884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70431C1-73C4-481C-B53F-5359F5986B1A}"/>
              </a:ext>
            </a:extLst>
          </p:cNvPr>
          <p:cNvSpPr/>
          <p:nvPr/>
        </p:nvSpPr>
        <p:spPr>
          <a:xfrm rot="17412058">
            <a:off x="5611041" y="2342583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D3D9CE0F-62CA-4970-A663-F858540955B8}"/>
              </a:ext>
            </a:extLst>
          </p:cNvPr>
          <p:cNvSpPr/>
          <p:nvPr/>
        </p:nvSpPr>
        <p:spPr>
          <a:xfrm rot="16200000">
            <a:off x="6893030" y="2270367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1F08CE7-D906-4277-864B-BBA03788CE1F}"/>
              </a:ext>
            </a:extLst>
          </p:cNvPr>
          <p:cNvSpPr/>
          <p:nvPr/>
        </p:nvSpPr>
        <p:spPr>
          <a:xfrm rot="16200000">
            <a:off x="8236242" y="227577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1E4CD6E5-45A2-4990-9216-E6240A0AEB81}"/>
              </a:ext>
            </a:extLst>
          </p:cNvPr>
          <p:cNvSpPr/>
          <p:nvPr/>
        </p:nvSpPr>
        <p:spPr>
          <a:xfrm rot="16200000">
            <a:off x="9599625" y="226901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5315CC55-C04C-4E30-B45D-4F0551E7DB36}"/>
              </a:ext>
            </a:extLst>
          </p:cNvPr>
          <p:cNvSpPr/>
          <p:nvPr/>
        </p:nvSpPr>
        <p:spPr>
          <a:xfrm rot="17183491">
            <a:off x="10572417" y="230742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854883D9-7CCF-4F13-AFB0-BBE9D502EFA0}"/>
              </a:ext>
            </a:extLst>
          </p:cNvPr>
          <p:cNvSpPr/>
          <p:nvPr/>
        </p:nvSpPr>
        <p:spPr>
          <a:xfrm rot="16200000">
            <a:off x="377524" y="468154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241D5438-0EE6-4093-AB55-B12E8E3A91DD}"/>
              </a:ext>
            </a:extLst>
          </p:cNvPr>
          <p:cNvSpPr/>
          <p:nvPr/>
        </p:nvSpPr>
        <p:spPr>
          <a:xfrm rot="16200000">
            <a:off x="2146182" y="477539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3CA17784-941E-483C-8837-BF9B846657C5}"/>
              </a:ext>
            </a:extLst>
          </p:cNvPr>
          <p:cNvSpPr/>
          <p:nvPr/>
        </p:nvSpPr>
        <p:spPr>
          <a:xfrm rot="16200000">
            <a:off x="3644070" y="4841177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E37B03EF-222A-475D-AC44-1EFEC46BF865}"/>
              </a:ext>
            </a:extLst>
          </p:cNvPr>
          <p:cNvSpPr/>
          <p:nvPr/>
        </p:nvSpPr>
        <p:spPr>
          <a:xfrm rot="16200000">
            <a:off x="5068655" y="4806273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D4307693-5947-49E1-8715-16354EFF8373}"/>
              </a:ext>
            </a:extLst>
          </p:cNvPr>
          <p:cNvSpPr/>
          <p:nvPr/>
        </p:nvSpPr>
        <p:spPr>
          <a:xfrm rot="16200000">
            <a:off x="6483766" y="4783544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E8AE31B8-518D-4AC8-9E4E-C09125F85E0C}"/>
              </a:ext>
            </a:extLst>
          </p:cNvPr>
          <p:cNvSpPr/>
          <p:nvPr/>
        </p:nvSpPr>
        <p:spPr>
          <a:xfrm rot="16200000">
            <a:off x="7936210" y="4837150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44F60BB6-318B-4CC7-B786-44914927B2C6}"/>
              </a:ext>
            </a:extLst>
          </p:cNvPr>
          <p:cNvSpPr/>
          <p:nvPr/>
        </p:nvSpPr>
        <p:spPr>
          <a:xfrm rot="16200000">
            <a:off x="9436035" y="4814272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5B82DBD7-54A3-41B7-B099-204025A457C0}"/>
              </a:ext>
            </a:extLst>
          </p:cNvPr>
          <p:cNvSpPr/>
          <p:nvPr/>
        </p:nvSpPr>
        <p:spPr>
          <a:xfrm rot="16200000">
            <a:off x="10775906" y="471072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436B750E-ED6E-4257-89B1-2DAF13CB4FC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383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43"/>
    </mc:Choice>
    <mc:Fallback xmlns="">
      <p:transition spd="slow" advTm="204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1" grpId="0" animBg="1"/>
      <p:bldP spid="23" grpId="0" animBg="1"/>
      <p:bldP spid="24" grpId="0" animBg="1"/>
      <p:bldP spid="26" grpId="0" animBg="1"/>
      <p:bldP spid="28" grpId="0" animBg="1"/>
      <p:bldP spid="29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714988"/>
              </p:ext>
            </p:extLst>
          </p:nvPr>
        </p:nvGraphicFramePr>
        <p:xfrm>
          <a:off x="2032000" y="719666"/>
          <a:ext cx="8127999" cy="2103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403564672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07126593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9020541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514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945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106889"/>
                  </a:ext>
                </a:extLst>
              </a:tr>
            </a:tbl>
          </a:graphicData>
        </a:graphic>
      </p:graphicFrame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FA2065D-8DA0-4EC7-9A16-1B88E11EA5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15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87"/>
    </mc:Choice>
    <mc:Fallback xmlns="">
      <p:transition spd="slow" advTm="237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FEC57F-8AF1-463D-9D09-C816DB08FB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450" y="19050"/>
            <a:ext cx="10325100" cy="681990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99100AD6-0F8C-412A-AF1F-CC7BB63A8C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11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27"/>
    </mc:Choice>
    <mc:Fallback xmlns="">
      <p:transition spd="slow" advTm="115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9F15AA-89FC-4BE8-BC45-C5B3F38017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587" y="33337"/>
            <a:ext cx="10410825" cy="6791325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361773AF-4FD6-40FD-AE2E-0837EB2030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93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49"/>
    </mc:Choice>
    <mc:Fallback xmlns="">
      <p:transition spd="slow" advTm="135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AF698D-BF64-4A5D-A87F-23C17F0E74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587" y="38100"/>
            <a:ext cx="10410825" cy="678180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4A5F786E-9DEA-4A70-89F8-104043AAA3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0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27"/>
    </mc:Choice>
    <mc:Fallback xmlns="">
      <p:transition spd="slow" advTm="128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CEFF4F-2938-4A92-BAFD-AEA027DF36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9516"/>
          <a:stretch/>
        </p:blipFill>
        <p:spPr>
          <a:xfrm>
            <a:off x="581303" y="647422"/>
            <a:ext cx="9752306" cy="2781577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23ECF0E2-1618-4E25-89B5-07B691015E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9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48"/>
    </mc:Choice>
    <mc:Fallback xmlns="">
      <p:transition spd="slow" advTm="199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1.5|1.6|1.8|1.4|1.7|1.6|1.7|1.7|1.4|1.5|2.3|1.3|1.2|1.2|1.3|1.1|1.3|1.2|1.1|1.2|1.1|1.1|1.1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9|1.2|0.9|1.1|0.9|1.1|1.1|1.1|1.1|1.1|1|1.1|1|1.1|1.1|1.2|1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</TotalTime>
  <Words>94</Words>
  <Application>Microsoft Office PowerPoint</Application>
  <PresentationFormat>Widescreen</PresentationFormat>
  <Paragraphs>106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Bethany Browning</dc:creator>
  <cp:lastModifiedBy>Cook, Sarah</cp:lastModifiedBy>
  <cp:revision>30</cp:revision>
  <dcterms:created xsi:type="dcterms:W3CDTF">2021-01-12T11:25:37Z</dcterms:created>
  <dcterms:modified xsi:type="dcterms:W3CDTF">2021-03-01T08:17:54Z</dcterms:modified>
</cp:coreProperties>
</file>