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4413A-8D21-4568-9565-22892CF0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48"/>
            <a:ext cx="5049566" cy="6576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A7B9A-DE49-4A2B-A5E8-D3AFA6F11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57" y="31889"/>
            <a:ext cx="5049566" cy="6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82A57-3BB2-4A12-98C5-5258B338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1" y="81058"/>
            <a:ext cx="10028420" cy="66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4C5C2-19E2-4F7B-BCDC-033A30C8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2" y="106940"/>
            <a:ext cx="10313232" cy="67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44A0D-344F-4950-91F5-913900E1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81" y="142476"/>
            <a:ext cx="9998439" cy="65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assoon Penpals"/>
        <a:ea typeface=""/>
        <a:cs typeface=""/>
      </a:majorFont>
      <a:minorFont>
        <a:latin typeface="Sassoon Penp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nicola</cp:lastModifiedBy>
  <cp:revision>1</cp:revision>
  <dcterms:created xsi:type="dcterms:W3CDTF">2021-02-20T10:57:49Z</dcterms:created>
  <dcterms:modified xsi:type="dcterms:W3CDTF">2021-02-20T11:05:01Z</dcterms:modified>
</cp:coreProperties>
</file>