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0EC4-D6A4-4F02-AAE9-904FC8E3B2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8C3-2B3D-46CC-9535-73D5FDF2A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64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0EC4-D6A4-4F02-AAE9-904FC8E3B2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8C3-2B3D-46CC-9535-73D5FDF2A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22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0EC4-D6A4-4F02-AAE9-904FC8E3B2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8C3-2B3D-46CC-9535-73D5FDF2A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0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0EC4-D6A4-4F02-AAE9-904FC8E3B2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8C3-2B3D-46CC-9535-73D5FDF2A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88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0EC4-D6A4-4F02-AAE9-904FC8E3B2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8C3-2B3D-46CC-9535-73D5FDF2A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02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0EC4-D6A4-4F02-AAE9-904FC8E3B2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8C3-2B3D-46CC-9535-73D5FDF2A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67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0EC4-D6A4-4F02-AAE9-904FC8E3B2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8C3-2B3D-46CC-9535-73D5FDF2A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88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0EC4-D6A4-4F02-AAE9-904FC8E3B2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8C3-2B3D-46CC-9535-73D5FDF2A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73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0EC4-D6A4-4F02-AAE9-904FC8E3B2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8C3-2B3D-46CC-9535-73D5FDF2A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85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0EC4-D6A4-4F02-AAE9-904FC8E3B2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8C3-2B3D-46CC-9535-73D5FDF2A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85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0EC4-D6A4-4F02-AAE9-904FC8E3B2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8C3-2B3D-46CC-9535-73D5FDF2A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8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C0EC4-D6A4-4F02-AAE9-904FC8E3B2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A68C3-2B3D-46CC-9535-73D5FDF2A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80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83327"/>
            <a:ext cx="9144000" cy="1436913"/>
          </a:xfrm>
        </p:spPr>
        <p:txBody>
          <a:bodyPr>
            <a:normAutofit fontScale="90000"/>
          </a:bodyPr>
          <a:lstStyle/>
          <a:p>
            <a:r>
              <a:rPr lang="en-GB" sz="5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Multiplying numbers up to 90 by 10. </a:t>
            </a:r>
            <a:endParaRPr lang="en-GB" sz="5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59874"/>
            <a:ext cx="9144000" cy="2997926"/>
          </a:xfrm>
        </p:spPr>
        <p:txBody>
          <a:bodyPr/>
          <a:lstStyle/>
          <a:p>
            <a:r>
              <a:rPr lang="en-GB" dirty="0" smtClean="0"/>
              <a:t>When we multiply by 10 we move the digits one space to the left.</a:t>
            </a:r>
          </a:p>
          <a:p>
            <a:r>
              <a:rPr lang="en-GB" dirty="0" smtClean="0"/>
              <a:t>For example, 43 x 10 =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595765"/>
              </p:ext>
            </p:extLst>
          </p:nvPr>
        </p:nvGraphicFramePr>
        <p:xfrm>
          <a:off x="653142" y="3984170"/>
          <a:ext cx="3331030" cy="103196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65515">
                  <a:extLst>
                    <a:ext uri="{9D8B030D-6E8A-4147-A177-3AD203B41FA5}">
                      <a16:colId xmlns:a16="http://schemas.microsoft.com/office/drawing/2014/main" val="503013748"/>
                    </a:ext>
                  </a:extLst>
                </a:gridCol>
                <a:gridCol w="1665515">
                  <a:extLst>
                    <a:ext uri="{9D8B030D-6E8A-4147-A177-3AD203B41FA5}">
                      <a16:colId xmlns:a16="http://schemas.microsoft.com/office/drawing/2014/main" val="596812232"/>
                    </a:ext>
                  </a:extLst>
                </a:gridCol>
              </a:tblGrid>
              <a:tr h="51598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Tens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Ones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985241"/>
                  </a:ext>
                </a:extLst>
              </a:tr>
              <a:tr h="51598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78649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4776" y="4376057"/>
            <a:ext cx="1018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X10</a:t>
            </a:r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332605"/>
              </p:ext>
            </p:extLst>
          </p:nvPr>
        </p:nvGraphicFramePr>
        <p:xfrm>
          <a:off x="7680961" y="3984170"/>
          <a:ext cx="4193175" cy="119525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97725">
                  <a:extLst>
                    <a:ext uri="{9D8B030D-6E8A-4147-A177-3AD203B41FA5}">
                      <a16:colId xmlns:a16="http://schemas.microsoft.com/office/drawing/2014/main" val="4029260094"/>
                    </a:ext>
                  </a:extLst>
                </a:gridCol>
                <a:gridCol w="1397725">
                  <a:extLst>
                    <a:ext uri="{9D8B030D-6E8A-4147-A177-3AD203B41FA5}">
                      <a16:colId xmlns:a16="http://schemas.microsoft.com/office/drawing/2014/main" val="3168850344"/>
                    </a:ext>
                  </a:extLst>
                </a:gridCol>
                <a:gridCol w="1397725">
                  <a:extLst>
                    <a:ext uri="{9D8B030D-6E8A-4147-A177-3AD203B41FA5}">
                      <a16:colId xmlns:a16="http://schemas.microsoft.com/office/drawing/2014/main" val="138632552"/>
                    </a:ext>
                  </a:extLst>
                </a:gridCol>
              </a:tblGrid>
              <a:tr h="62701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Hundreds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Tens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Ones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141059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79197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32857" y="5597434"/>
            <a:ext cx="86084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43 x 10 = 430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3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25 x 10 =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077144"/>
              </p:ext>
            </p:extLst>
          </p:nvPr>
        </p:nvGraphicFramePr>
        <p:xfrm>
          <a:off x="838200" y="1825625"/>
          <a:ext cx="3694612" cy="7315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47306">
                  <a:extLst>
                    <a:ext uri="{9D8B030D-6E8A-4147-A177-3AD203B41FA5}">
                      <a16:colId xmlns:a16="http://schemas.microsoft.com/office/drawing/2014/main" val="3322380263"/>
                    </a:ext>
                  </a:extLst>
                </a:gridCol>
                <a:gridCol w="1847306">
                  <a:extLst>
                    <a:ext uri="{9D8B030D-6E8A-4147-A177-3AD203B41FA5}">
                      <a16:colId xmlns:a16="http://schemas.microsoft.com/office/drawing/2014/main" val="88515655"/>
                    </a:ext>
                  </a:extLst>
                </a:gridCol>
              </a:tblGrid>
              <a:tr h="33469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Tens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Ones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005430"/>
                  </a:ext>
                </a:extLst>
              </a:tr>
              <a:tr h="33469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37522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69280" y="2006719"/>
            <a:ext cx="1841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X10</a:t>
            </a:r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161886"/>
              </p:ext>
            </p:extLst>
          </p:nvPr>
        </p:nvGraphicFramePr>
        <p:xfrm>
          <a:off x="7119256" y="1690688"/>
          <a:ext cx="4754880" cy="100400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2050066134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669658843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595523769"/>
                    </a:ext>
                  </a:extLst>
                </a:gridCol>
              </a:tblGrid>
              <a:tr h="5038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Hundreds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Tens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Ones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715539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0003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59383" y="3265714"/>
            <a:ext cx="2651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25 x 10 = 250</a:t>
            </a:r>
            <a:endParaRPr lang="en-GB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27908" y="4349931"/>
            <a:ext cx="33049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Try these : </a:t>
            </a:r>
          </a:p>
          <a:p>
            <a:endParaRPr lang="en-GB" sz="2000" b="1" dirty="0"/>
          </a:p>
          <a:p>
            <a:r>
              <a:rPr lang="en-GB" sz="2000" b="1" dirty="0" smtClean="0"/>
              <a:t>17 x 10 = </a:t>
            </a:r>
          </a:p>
          <a:p>
            <a:endParaRPr lang="en-GB" sz="2000" b="1" dirty="0"/>
          </a:p>
          <a:p>
            <a:r>
              <a:rPr lang="en-GB" sz="2000" b="1" dirty="0" smtClean="0"/>
              <a:t>32 x 10 = </a:t>
            </a:r>
          </a:p>
          <a:p>
            <a:endParaRPr lang="en-GB" sz="2000" b="1" dirty="0"/>
          </a:p>
          <a:p>
            <a:r>
              <a:rPr lang="en-GB" sz="2000" b="1" dirty="0" smtClean="0"/>
              <a:t>40 x 10 = </a:t>
            </a:r>
            <a:endParaRPr lang="en-GB" sz="2000" b="1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5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Did you get the answers correct?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r>
              <a:rPr lang="en-GB" b="1" dirty="0"/>
              <a:t>17 x 10 = </a:t>
            </a:r>
            <a:r>
              <a:rPr lang="en-GB" b="1" dirty="0" smtClean="0"/>
              <a:t>170 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32 x 10 = </a:t>
            </a:r>
            <a:r>
              <a:rPr lang="en-GB" b="1" dirty="0" smtClean="0"/>
              <a:t>320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40 x 10 = </a:t>
            </a:r>
            <a:r>
              <a:rPr lang="en-GB" b="1" dirty="0" smtClean="0"/>
              <a:t>400</a:t>
            </a:r>
            <a:endParaRPr lang="en-GB" b="1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Now have a go at the worksheet.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3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112</Words>
  <Application>Microsoft Office PowerPoint</Application>
  <PresentationFormat>Widescreen</PresentationFormat>
  <Paragraphs>44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Multiplying numbers up to 90 by 10. </vt:lpstr>
      <vt:lpstr>25 x 10 = 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Multiplying numbers up to 90 by 10.</dc:title>
  <dc:creator>Hall, Christina</dc:creator>
  <cp:lastModifiedBy>Hall, Christina</cp:lastModifiedBy>
  <cp:revision>4</cp:revision>
  <dcterms:created xsi:type="dcterms:W3CDTF">2021-01-12T12:02:43Z</dcterms:created>
  <dcterms:modified xsi:type="dcterms:W3CDTF">2021-01-12T15:54:15Z</dcterms:modified>
</cp:coreProperties>
</file>