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37C59-043C-490C-B377-67F2991B3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2B0E3-B7BD-44C3-91CF-0B9836C00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94298-F623-4E61-908D-4B736369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3EDAB-F0B8-4B9F-B236-743BE7F36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24532-00EF-4286-94B9-B30B1682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78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3236F-3D82-417D-AF63-782A0483B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680D6C-A5F8-42B6-A4E8-955A5D6990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D7782-9747-4763-A1EA-A2EC21B47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CB161-FB6A-414A-A62E-7368E11B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7329E-C50B-44F7-9D7D-2A67DE503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30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7D9ADE-3C52-4E42-BA2F-5630C8517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BD877-56B0-4DF4-94D5-11D1F2D538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1D05C-D6B4-4C5B-9D5A-544C31163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FA7E5-BB32-4FA7-B725-45C48964D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D9024-B1A6-4804-BFD9-1648ACCF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54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E1C3F-74C4-4297-81A5-E8CC36BE5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8CA66-AF02-451B-9062-73A5F8328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80D1D-FD76-4834-B3AA-3EE12AF12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0EF6-2FBC-412F-A998-8546759A1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06297-C88C-4A3D-97D5-02186918D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468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099D0-40B1-415B-B4C9-D902AED6E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E5E505-F3D2-4A9E-ADCC-B86AC880A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8F26C-E07B-40BB-8A9C-D9BBCD025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CADCB-1056-494A-809F-6EFA49266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35151-7433-4746-81CF-B9AA2EF7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62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60353-1C60-405A-93D2-4EA4BEF9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97947-D55A-47A3-9085-D360D6474D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13245-8F4E-4169-86EB-EDDCAB867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A5BC7-D981-4C11-8116-834E3248F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43D3F-27B9-4F12-BAD1-FEDC656F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2F43D-AB40-4881-84E0-9935ED24E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8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66FA6-8FEE-4B87-A299-B2DA99552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5A175-50BF-476D-8273-0E2E7638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9A6CC-4048-4DEA-9645-E299C590D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8D2F11-1FC8-43C6-9147-E305F5665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481BA8-2D42-404B-B627-4AD0C2A6B1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33D63F-E7A3-4E9B-A8CB-5A811FAB4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A0EB45-9DD6-49A9-814B-A07777D1B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F4EE39-363D-4403-9A23-7745DD1E2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70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8F4B-C333-423A-AEF2-9233A254E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C0D44-4716-4503-9DEC-3844AC593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804FF-D59D-4917-86E2-6588D1DBE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B7B1D-15A5-4893-801B-040CF0312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30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7FFE14-FAEA-4FA3-B52D-CA2D5409A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43EAA9-36B2-4BA9-AE6D-07F220A2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AF536-A3BF-4AB4-9E82-63AA71A5D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45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0F5DD-6C26-44FC-857D-581D1410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4EEBD-4A9E-4FF4-92A8-7D9F725E8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ABC9ED-7FAD-469D-B72F-E9279E107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DE5EF-5EEB-4E4C-BF12-47401626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F85D2-1B66-4A98-BC0E-0453AF37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9705C-A391-4649-AD42-73CDA14A6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76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C4282-BBDE-4C0D-A668-518157F0C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C64FA7-B5A0-4AD9-974B-F9491E25E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3D4C20-ECDC-4A08-BAF2-854543B8E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B03A46-EB6C-4BF8-B940-CA411A3F9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026B5-EDC9-475A-B721-CDF87290B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0D3B-D562-4689-8AA9-230DA48C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41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E209F6-ED46-4E06-9224-9D265E285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E0D33-E578-47B9-860B-956A46DB1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5B75E-ED7C-4B92-8456-6C1DC244EF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08D8E-44A9-432C-8191-39F07B6E2590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6C22D-4688-4B3F-9B71-B1629D876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1F7C3-F037-4A8E-AC7A-22EA978F5D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F27C1-670E-4699-BDEB-5623EE2B81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26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A078A-4D3E-4723-8910-B8C15D66A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541" y="148003"/>
            <a:ext cx="9144000" cy="2387600"/>
          </a:xfrm>
        </p:spPr>
        <p:txBody>
          <a:bodyPr>
            <a:normAutofit/>
          </a:bodyPr>
          <a:lstStyle/>
          <a:p>
            <a:r>
              <a:rPr lang="en-GB" sz="5400" dirty="0">
                <a:latin typeface="Arial" panose="020B0604020202020204" pitchFamily="34" charset="0"/>
                <a:cs typeface="Arial" panose="020B0604020202020204" pitchFamily="34" charset="0"/>
              </a:rPr>
              <a:t>Describing the properties of 2D shapes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106253-3222-4901-BA05-E72346431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666" y="2668249"/>
            <a:ext cx="10158334" cy="3342807"/>
          </a:xfrm>
        </p:spPr>
        <p:txBody>
          <a:bodyPr>
            <a:noAutofit/>
          </a:bodyPr>
          <a:lstStyle/>
          <a:p>
            <a:pPr algn="l"/>
            <a:r>
              <a:rPr lang="en-GB" sz="2000" u="sng" dirty="0">
                <a:latin typeface="Arial" panose="020B0604020202020204" pitchFamily="34" charset="0"/>
                <a:cs typeface="Arial" panose="020B0604020202020204" pitchFamily="34" charset="0"/>
              </a:rPr>
              <a:t>Vocabulary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2D- this stands for 2-dimensional. 2D shapes are flat shapes. </a:t>
            </a:r>
          </a:p>
          <a:p>
            <a:pPr algn="l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Sides- These can be straight or curved</a:t>
            </a:r>
          </a:p>
          <a:p>
            <a:pPr algn="l"/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Vertices- This is the correct term for corners when describing 2D shapes. </a:t>
            </a:r>
          </a:p>
        </p:txBody>
      </p:sp>
    </p:spTree>
    <p:extLst>
      <p:ext uri="{BB962C8B-B14F-4D97-AF65-F5344CB8AC3E}">
        <p14:creationId xmlns:p14="http://schemas.microsoft.com/office/powerpoint/2010/main" val="404798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3B66A87-100D-445B-B278-12425961E197}"/>
              </a:ext>
            </a:extLst>
          </p:cNvPr>
          <p:cNvSpPr/>
          <p:nvPr/>
        </p:nvSpPr>
        <p:spPr>
          <a:xfrm>
            <a:off x="764497" y="430622"/>
            <a:ext cx="1080000" cy="1080000"/>
          </a:xfrm>
          <a:prstGeom prst="rect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B5D3B9-09EE-47AF-BF70-0E899AD47566}"/>
              </a:ext>
            </a:extLst>
          </p:cNvPr>
          <p:cNvSpPr txBox="1"/>
          <p:nvPr/>
        </p:nvSpPr>
        <p:spPr>
          <a:xfrm>
            <a:off x="3252865" y="508957"/>
            <a:ext cx="59960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Properties of a square</a:t>
            </a:r>
          </a:p>
          <a:p>
            <a:r>
              <a:rPr lang="en-GB" dirty="0"/>
              <a:t>Four sides are equal (same) length</a:t>
            </a:r>
          </a:p>
          <a:p>
            <a:r>
              <a:rPr lang="en-GB" dirty="0"/>
              <a:t>Four vertices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6A3C06-A61A-4657-81FA-C6729422601F}"/>
              </a:ext>
            </a:extLst>
          </p:cNvPr>
          <p:cNvSpPr/>
          <p:nvPr/>
        </p:nvSpPr>
        <p:spPr>
          <a:xfrm>
            <a:off x="764497" y="2159922"/>
            <a:ext cx="1080000" cy="1753849"/>
          </a:xfrm>
          <a:prstGeom prst="rect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16B67B-7C25-4F5F-96D5-F688AE825C9C}"/>
              </a:ext>
            </a:extLst>
          </p:cNvPr>
          <p:cNvSpPr txBox="1"/>
          <p:nvPr/>
        </p:nvSpPr>
        <p:spPr>
          <a:xfrm>
            <a:off x="3097967" y="2247089"/>
            <a:ext cx="5996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Properties of a rectangle</a:t>
            </a:r>
          </a:p>
          <a:p>
            <a:r>
              <a:rPr lang="en-GB" dirty="0"/>
              <a:t>Four sides </a:t>
            </a:r>
          </a:p>
          <a:p>
            <a:r>
              <a:rPr lang="en-GB" dirty="0"/>
              <a:t>Two are longer than the other two</a:t>
            </a:r>
          </a:p>
          <a:p>
            <a:r>
              <a:rPr lang="en-GB" dirty="0"/>
              <a:t>Four vertices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864D8894-4B78-4FB5-B759-0028DA434CCB}"/>
              </a:ext>
            </a:extLst>
          </p:cNvPr>
          <p:cNvSpPr/>
          <p:nvPr/>
        </p:nvSpPr>
        <p:spPr>
          <a:xfrm>
            <a:off x="944380" y="4563071"/>
            <a:ext cx="900117" cy="923330"/>
          </a:xfrm>
          <a:prstGeom prst="flowChartConnector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E69FDE-F540-4C9F-82E3-FD8F2976CBCE}"/>
              </a:ext>
            </a:extLst>
          </p:cNvPr>
          <p:cNvSpPr txBox="1"/>
          <p:nvPr/>
        </p:nvSpPr>
        <p:spPr>
          <a:xfrm>
            <a:off x="3097967" y="4751882"/>
            <a:ext cx="31529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Properties of a circle</a:t>
            </a:r>
          </a:p>
          <a:p>
            <a:r>
              <a:rPr lang="en-GB" dirty="0"/>
              <a:t>One side</a:t>
            </a:r>
          </a:p>
          <a:p>
            <a:r>
              <a:rPr lang="en-GB" dirty="0"/>
              <a:t>No vertices</a:t>
            </a:r>
          </a:p>
        </p:txBody>
      </p:sp>
    </p:spTree>
    <p:extLst>
      <p:ext uri="{BB962C8B-B14F-4D97-AF65-F5344CB8AC3E}">
        <p14:creationId xmlns:p14="http://schemas.microsoft.com/office/powerpoint/2010/main" val="2537648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EF94C850-7047-43A2-ABC2-E7948407EF5D}"/>
              </a:ext>
            </a:extLst>
          </p:cNvPr>
          <p:cNvSpPr/>
          <p:nvPr/>
        </p:nvSpPr>
        <p:spPr>
          <a:xfrm>
            <a:off x="719528" y="419725"/>
            <a:ext cx="1199213" cy="1603947"/>
          </a:xfrm>
          <a:prstGeom prst="triangle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801E3D5E-C366-4CD6-A4A8-3D46DDAAC737}"/>
              </a:ext>
            </a:extLst>
          </p:cNvPr>
          <p:cNvSpPr/>
          <p:nvPr/>
        </p:nvSpPr>
        <p:spPr>
          <a:xfrm>
            <a:off x="2458387" y="659567"/>
            <a:ext cx="1558977" cy="1364105"/>
          </a:xfrm>
          <a:prstGeom prst="rtTriangle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76EAB0-1CEA-431F-AD06-25B56122F2A8}"/>
              </a:ext>
            </a:extLst>
          </p:cNvPr>
          <p:cNvSpPr txBox="1"/>
          <p:nvPr/>
        </p:nvSpPr>
        <p:spPr>
          <a:xfrm>
            <a:off x="4856813" y="539646"/>
            <a:ext cx="5996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 triangles have three sides and three vertices. The sides are not always the same length.</a:t>
            </a:r>
          </a:p>
        </p:txBody>
      </p:sp>
      <p:sp>
        <p:nvSpPr>
          <p:cNvPr id="5" name="Pentagon 4">
            <a:extLst>
              <a:ext uri="{FF2B5EF4-FFF2-40B4-BE49-F238E27FC236}">
                <a16:creationId xmlns:a16="http://schemas.microsoft.com/office/drawing/2014/main" id="{70A8DF56-2437-4D91-8B71-6C38B68E6A86}"/>
              </a:ext>
            </a:extLst>
          </p:cNvPr>
          <p:cNvSpPr/>
          <p:nvPr/>
        </p:nvSpPr>
        <p:spPr>
          <a:xfrm>
            <a:off x="1064302" y="2758190"/>
            <a:ext cx="1963711" cy="1603947"/>
          </a:xfrm>
          <a:prstGeom prst="pentagon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CB9A55-BB80-485B-96A5-46BC18A7D6C9}"/>
              </a:ext>
            </a:extLst>
          </p:cNvPr>
          <p:cNvSpPr txBox="1"/>
          <p:nvPr/>
        </p:nvSpPr>
        <p:spPr>
          <a:xfrm>
            <a:off x="2873115" y="4773489"/>
            <a:ext cx="2593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are the properties</a:t>
            </a:r>
          </a:p>
          <a:p>
            <a:r>
              <a:rPr lang="en-GB" dirty="0"/>
              <a:t> of this hexagon?</a:t>
            </a:r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77ACDA4A-0C63-45BB-8AFA-2E272C1DE050}"/>
              </a:ext>
            </a:extLst>
          </p:cNvPr>
          <p:cNvSpPr/>
          <p:nvPr/>
        </p:nvSpPr>
        <p:spPr>
          <a:xfrm>
            <a:off x="936885" y="4976734"/>
            <a:ext cx="1963711" cy="1603947"/>
          </a:xfrm>
          <a:prstGeom prst="hexagon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0DC0A2-BD11-4F54-9EA0-84877758A2A6}"/>
              </a:ext>
            </a:extLst>
          </p:cNvPr>
          <p:cNvSpPr txBox="1"/>
          <p:nvPr/>
        </p:nvSpPr>
        <p:spPr>
          <a:xfrm>
            <a:off x="2873115" y="2698097"/>
            <a:ext cx="2593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are the properties</a:t>
            </a:r>
          </a:p>
          <a:p>
            <a:r>
              <a:rPr lang="en-GB" dirty="0"/>
              <a:t> of this pentagon?</a:t>
            </a:r>
          </a:p>
        </p:txBody>
      </p:sp>
      <p:sp>
        <p:nvSpPr>
          <p:cNvPr id="9" name="Heptagon 8">
            <a:extLst>
              <a:ext uri="{FF2B5EF4-FFF2-40B4-BE49-F238E27FC236}">
                <a16:creationId xmlns:a16="http://schemas.microsoft.com/office/drawing/2014/main" id="{63D2D6D8-98B4-4D75-B50F-9015A39EC469}"/>
              </a:ext>
            </a:extLst>
          </p:cNvPr>
          <p:cNvSpPr/>
          <p:nvPr/>
        </p:nvSpPr>
        <p:spPr>
          <a:xfrm>
            <a:off x="7330190" y="2344885"/>
            <a:ext cx="1858780" cy="1603947"/>
          </a:xfrm>
          <a:prstGeom prst="heptagon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476984-0101-415D-9D39-688E2560FD27}"/>
              </a:ext>
            </a:extLst>
          </p:cNvPr>
          <p:cNvSpPr txBox="1"/>
          <p:nvPr/>
        </p:nvSpPr>
        <p:spPr>
          <a:xfrm>
            <a:off x="9051560" y="2010236"/>
            <a:ext cx="2593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are the properties</a:t>
            </a:r>
          </a:p>
          <a:p>
            <a:r>
              <a:rPr lang="en-GB" dirty="0"/>
              <a:t> of this heptagon?</a:t>
            </a:r>
          </a:p>
        </p:txBody>
      </p:sp>
      <p:sp>
        <p:nvSpPr>
          <p:cNvPr id="11" name="Octagon 10">
            <a:extLst>
              <a:ext uri="{FF2B5EF4-FFF2-40B4-BE49-F238E27FC236}">
                <a16:creationId xmlns:a16="http://schemas.microsoft.com/office/drawing/2014/main" id="{9F7A5B11-EA84-499C-8EDB-48E43FB4C8B7}"/>
              </a:ext>
            </a:extLst>
          </p:cNvPr>
          <p:cNvSpPr/>
          <p:nvPr/>
        </p:nvSpPr>
        <p:spPr>
          <a:xfrm>
            <a:off x="7330190" y="4616970"/>
            <a:ext cx="1988695" cy="1963711"/>
          </a:xfrm>
          <a:prstGeom prst="octagon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A663E5-BA4A-4759-890B-C4FA1BE625EF}"/>
              </a:ext>
            </a:extLst>
          </p:cNvPr>
          <p:cNvSpPr txBox="1"/>
          <p:nvPr/>
        </p:nvSpPr>
        <p:spPr>
          <a:xfrm>
            <a:off x="9418819" y="4293804"/>
            <a:ext cx="2593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are the properties</a:t>
            </a:r>
          </a:p>
          <a:p>
            <a:r>
              <a:rPr lang="en-GB" dirty="0"/>
              <a:t> of this hexagon?</a:t>
            </a:r>
          </a:p>
        </p:txBody>
      </p:sp>
    </p:spTree>
    <p:extLst>
      <p:ext uri="{BB962C8B-B14F-4D97-AF65-F5344CB8AC3E}">
        <p14:creationId xmlns:p14="http://schemas.microsoft.com/office/powerpoint/2010/main" val="2673366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EE8537-DCF7-4D1B-A978-EA0856AE5812}"/>
              </a:ext>
            </a:extLst>
          </p:cNvPr>
          <p:cNvSpPr txBox="1"/>
          <p:nvPr/>
        </p:nvSpPr>
        <p:spPr>
          <a:xfrm>
            <a:off x="554636" y="524656"/>
            <a:ext cx="98335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Task:</a:t>
            </a:r>
          </a:p>
          <a:p>
            <a:r>
              <a:rPr lang="en-GB" dirty="0"/>
              <a:t>Complete the worksheet to show the properties of some 2D shapes.</a:t>
            </a:r>
          </a:p>
          <a:p>
            <a:endParaRPr lang="en-GB" dirty="0"/>
          </a:p>
          <a:p>
            <a:r>
              <a:rPr lang="en-GB" dirty="0"/>
              <a:t>Extension:</a:t>
            </a:r>
          </a:p>
          <a:p>
            <a:r>
              <a:rPr lang="en-GB" dirty="0"/>
              <a:t>Could you think of some riddles so people can guess your 2D shape. </a:t>
            </a:r>
          </a:p>
          <a:p>
            <a:r>
              <a:rPr lang="en-GB" dirty="0"/>
              <a:t>For example:</a:t>
            </a:r>
          </a:p>
          <a:p>
            <a:r>
              <a:rPr lang="en-GB" dirty="0"/>
              <a:t>I am thinking of a 2D shape, I have five vertices and five edges. What am I?</a:t>
            </a:r>
          </a:p>
          <a:p>
            <a:endParaRPr lang="en-GB" dirty="0"/>
          </a:p>
          <a:p>
            <a:r>
              <a:rPr lang="en-GB" dirty="0"/>
              <a:t>I am thinking of a 2D shape. I have MORE than seven edges. </a:t>
            </a:r>
            <a:r>
              <a:rPr lang="en-GB"/>
              <a:t>What am I?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981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203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Office Theme</vt:lpstr>
      <vt:lpstr>Describing the properties of 2D shapes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Describing the properties of 2D shapes</dc:title>
  <dc:creator>nicola lawson</dc:creator>
  <cp:lastModifiedBy>nicola lawson</cp:lastModifiedBy>
  <cp:revision>4</cp:revision>
  <dcterms:created xsi:type="dcterms:W3CDTF">2021-01-25T17:09:31Z</dcterms:created>
  <dcterms:modified xsi:type="dcterms:W3CDTF">2021-01-25T17:34:32Z</dcterms:modified>
</cp:coreProperties>
</file>