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1519-99AE-421C-AA6E-F9581E90E47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DA8F-8E37-4E8E-AE76-EA8716A6F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04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1519-99AE-421C-AA6E-F9581E90E47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DA8F-8E37-4E8E-AE76-EA8716A6F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013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1519-99AE-421C-AA6E-F9581E90E47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DA8F-8E37-4E8E-AE76-EA8716A6F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52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1519-99AE-421C-AA6E-F9581E90E47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DA8F-8E37-4E8E-AE76-EA8716A6F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1519-99AE-421C-AA6E-F9581E90E47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DA8F-8E37-4E8E-AE76-EA8716A6F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98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1519-99AE-421C-AA6E-F9581E90E47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DA8F-8E37-4E8E-AE76-EA8716A6F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75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1519-99AE-421C-AA6E-F9581E90E47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DA8F-8E37-4E8E-AE76-EA8716A6F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73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1519-99AE-421C-AA6E-F9581E90E47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DA8F-8E37-4E8E-AE76-EA8716A6F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274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1519-99AE-421C-AA6E-F9581E90E47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DA8F-8E37-4E8E-AE76-EA8716A6F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14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1519-99AE-421C-AA6E-F9581E90E47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DA8F-8E37-4E8E-AE76-EA8716A6F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11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1519-99AE-421C-AA6E-F9581E90E47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DA8F-8E37-4E8E-AE76-EA8716A6F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45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A1519-99AE-421C-AA6E-F9581E90E47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0DA8F-8E37-4E8E-AE76-EA8716A6F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80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Year 1 </a:t>
            </a:r>
            <a:b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3D shapes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5FF4B5-4EA5-47AF-9059-ABEB5EB5F7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58200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2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Warm up</a:t>
            </a:r>
            <a:br>
              <a:rPr lang="en-GB" dirty="0"/>
            </a:br>
            <a:r>
              <a:rPr lang="en-GB" sz="3100" dirty="0"/>
              <a:t>Yesterday you were recapping cubes, cuboids and pyramids, can you spot any on the robot?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7" y="2132856"/>
            <a:ext cx="31718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EE8988-F1F9-4052-AFA5-454E91234E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5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That’s right! </a:t>
            </a:r>
            <a:endParaRPr lang="en-GB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7" y="2132856"/>
            <a:ext cx="31718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771800" y="2780928"/>
            <a:ext cx="1368152" cy="36004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110497" y="3992112"/>
            <a:ext cx="1368152" cy="36004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691680" y="5085184"/>
            <a:ext cx="1512168" cy="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076056" y="6165304"/>
            <a:ext cx="1584176" cy="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778703" y="2564904"/>
            <a:ext cx="1656184" cy="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5A5A9C-6EBB-420C-87E3-5FBC06BC35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5401" y="59999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7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Sphere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7333"/>
            <a:ext cx="31527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0"/>
            <a:ext cx="2926258" cy="248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304095"/>
            <a:ext cx="3363639" cy="215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ADAB6F-27F4-4793-A4CF-94093FFF15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10305" y="60599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7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142731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52736"/>
            <a:ext cx="2160240" cy="313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27058"/>
            <a:ext cx="2068009" cy="305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8E472F-7A59-4208-9BCB-E635930347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1647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4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Cylinder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168352" cy="40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08720"/>
            <a:ext cx="2338108" cy="344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16459"/>
            <a:ext cx="2236465" cy="24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7FA242-C260-41B1-84CD-A0EC660915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22276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2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Worksheet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1328738"/>
            <a:ext cx="362902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4A45DC-0A71-41F2-AC91-94AF8746A5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3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33</Words>
  <Application>Microsoft Office PowerPoint</Application>
  <PresentationFormat>On-screen Show (4:3)</PresentationFormat>
  <Paragraphs>7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Year 1  3D shapes</vt:lpstr>
      <vt:lpstr>Warm up Yesterday you were recapping cubes, cuboids and pyramids, can you spot any on the robot?</vt:lpstr>
      <vt:lpstr>That’s right! </vt:lpstr>
      <vt:lpstr>Sphere</vt:lpstr>
      <vt:lpstr>Cone</vt:lpstr>
      <vt:lpstr>Cylinder</vt:lpstr>
      <vt:lpstr>Worksheet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 3D shapes</dc:title>
  <dc:creator>user</dc:creator>
  <cp:lastModifiedBy>Burns, Rachel</cp:lastModifiedBy>
  <cp:revision>7</cp:revision>
  <dcterms:created xsi:type="dcterms:W3CDTF">2021-01-14T09:56:46Z</dcterms:created>
  <dcterms:modified xsi:type="dcterms:W3CDTF">2021-01-14T16:31:27Z</dcterms:modified>
</cp:coreProperties>
</file>