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6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9A7BC83-F3AD-44DB-864E-C1EAD399A0E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655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84" y="6196014"/>
            <a:ext cx="76834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5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2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4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9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00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2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2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F884-C755-48B7-8348-EC8327CEA21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7A6C-895A-4AF1-A7D0-7952339B4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2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intention: To solve multiplication problems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58400" y="53579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153515-C787-4E93-AE4A-B0087B079AE9}"/>
              </a:ext>
            </a:extLst>
          </p:cNvPr>
          <p:cNvSpPr/>
          <p:nvPr/>
        </p:nvSpPr>
        <p:spPr>
          <a:xfrm>
            <a:off x="3748088" y="246977"/>
            <a:ext cx="42992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Class 6 are going on a trip.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3133725" y="1476375"/>
            <a:ext cx="5924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wants the class to get into groups of 5, so there is an adult with each group.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7 adults.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children are going on the trip?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work this out? 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4" y="1265239"/>
            <a:ext cx="15462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8148" y="5483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4854B1-9E0B-41BA-92DE-3D37ADDC9134}"/>
              </a:ext>
            </a:extLst>
          </p:cNvPr>
          <p:cNvSpPr/>
          <p:nvPr/>
        </p:nvSpPr>
        <p:spPr bwMode="auto">
          <a:xfrm>
            <a:off x="2296858" y="208757"/>
            <a:ext cx="7182423" cy="839787"/>
          </a:xfrm>
          <a:prstGeom prst="rect">
            <a:avLst/>
          </a:prstGeom>
          <a:solidFill>
            <a:schemeClr val="bg1"/>
          </a:solidFill>
          <a:ln w="38100"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work it out?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represent your thinking in different ways.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5CBAA-EC11-4848-9E05-B84EDAD395E1}"/>
              </a:ext>
            </a:extLst>
          </p:cNvPr>
          <p:cNvSpPr/>
          <p:nvPr/>
        </p:nvSpPr>
        <p:spPr>
          <a:xfrm>
            <a:off x="1844865" y="1322784"/>
            <a:ext cx="6931025" cy="4238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 a picture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27656" name="Group 121"/>
          <p:cNvGrpSpPr>
            <a:grpSpLocks/>
          </p:cNvGrpSpPr>
          <p:nvPr/>
        </p:nvGrpSpPr>
        <p:grpSpPr bwMode="auto">
          <a:xfrm>
            <a:off x="2269851" y="1746647"/>
            <a:ext cx="5075237" cy="2347913"/>
            <a:chOff x="1902347" y="3670631"/>
            <a:chExt cx="6179349" cy="2857788"/>
          </a:xfrm>
        </p:grpSpPr>
        <p:grpSp>
          <p:nvGrpSpPr>
            <p:cNvPr id="27657" name="Group 66"/>
            <p:cNvGrpSpPr>
              <a:grpSpLocks/>
            </p:cNvGrpSpPr>
            <p:nvPr/>
          </p:nvGrpSpPr>
          <p:grpSpPr bwMode="auto">
            <a:xfrm>
              <a:off x="1902347" y="3670631"/>
              <a:ext cx="3048594" cy="672552"/>
              <a:chOff x="1902347" y="3670631"/>
              <a:chExt cx="3048594" cy="672552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C302D4A9-BA3A-4572-A490-528B5930A966}"/>
                  </a:ext>
                </a:extLst>
              </p:cNvPr>
              <p:cNvSpPr/>
              <p:nvPr/>
            </p:nvSpPr>
            <p:spPr>
              <a:xfrm>
                <a:off x="1902347" y="3670631"/>
                <a:ext cx="3048118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713" name="Group 20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715" name="Picture 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6" name="Picture 1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7" name="Picture 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8" name="Picture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9" name="Picture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714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58" name="Group 67"/>
            <p:cNvGrpSpPr>
              <a:grpSpLocks/>
            </p:cNvGrpSpPr>
            <p:nvPr/>
          </p:nvGrpSpPr>
          <p:grpSpPr bwMode="auto">
            <a:xfrm>
              <a:off x="1907430" y="4399043"/>
              <a:ext cx="3048594" cy="672552"/>
              <a:chOff x="1902347" y="3670631"/>
              <a:chExt cx="3048594" cy="672552"/>
            </a:xfrm>
          </p:grpSpPr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5897547B-F12F-495C-BDC7-4F9A93EE259A}"/>
                  </a:ext>
                </a:extLst>
              </p:cNvPr>
              <p:cNvSpPr/>
              <p:nvPr/>
            </p:nvSpPr>
            <p:spPr>
              <a:xfrm>
                <a:off x="1903062" y="3670675"/>
                <a:ext cx="3048119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705" name="Group 69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707" name="Picture 7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8" name="Picture 7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9" name="Picture 7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0" name="Picture 7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11" name="Picture 7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706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59" name="Group 76"/>
            <p:cNvGrpSpPr>
              <a:grpSpLocks/>
            </p:cNvGrpSpPr>
            <p:nvPr/>
          </p:nvGrpSpPr>
          <p:grpSpPr bwMode="auto">
            <a:xfrm>
              <a:off x="1912513" y="5127455"/>
              <a:ext cx="3048594" cy="672552"/>
              <a:chOff x="1902347" y="3670631"/>
              <a:chExt cx="3048594" cy="672552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3CD064D7-F108-4654-9542-F8A660D4FAEE}"/>
                  </a:ext>
                </a:extLst>
              </p:cNvPr>
              <p:cNvSpPr/>
              <p:nvPr/>
            </p:nvSpPr>
            <p:spPr>
              <a:xfrm>
                <a:off x="1901844" y="3670719"/>
                <a:ext cx="3050051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697" name="Group 78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699" name="Picture 8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0" name="Picture 8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1" name="Picture 8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2" name="Picture 8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703" name="Picture 84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98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0" name="Group 85"/>
            <p:cNvGrpSpPr>
              <a:grpSpLocks/>
            </p:cNvGrpSpPr>
            <p:nvPr/>
          </p:nvGrpSpPr>
          <p:grpSpPr bwMode="auto">
            <a:xfrm>
              <a:off x="1917596" y="5855867"/>
              <a:ext cx="3048594" cy="672552"/>
              <a:chOff x="1902347" y="3670631"/>
              <a:chExt cx="3048594" cy="672552"/>
            </a:xfrm>
          </p:grpSpPr>
          <p:sp>
            <p:nvSpPr>
              <p:cNvPr id="87" name="Rounded Rectangle 86">
                <a:extLst>
                  <a:ext uri="{FF2B5EF4-FFF2-40B4-BE49-F238E27FC236}">
                    <a16:creationId xmlns:a16="http://schemas.microsoft.com/office/drawing/2014/main" id="{D49FF82F-3B90-4DF3-9F4B-B7CB69E5BA39}"/>
                  </a:ext>
                </a:extLst>
              </p:cNvPr>
              <p:cNvSpPr/>
              <p:nvPr/>
            </p:nvSpPr>
            <p:spPr>
              <a:xfrm>
                <a:off x="1902561" y="3670762"/>
                <a:ext cx="3048118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689" name="Group 87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691" name="Picture 8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2" name="Picture 9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3" name="Picture 9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4" name="Picture 9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95" name="Picture 9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90" name="Picture 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1" name="Group 94"/>
            <p:cNvGrpSpPr>
              <a:grpSpLocks/>
            </p:cNvGrpSpPr>
            <p:nvPr/>
          </p:nvGrpSpPr>
          <p:grpSpPr bwMode="auto">
            <a:xfrm>
              <a:off x="5022936" y="3671171"/>
              <a:ext cx="3048594" cy="672552"/>
              <a:chOff x="1902347" y="3670631"/>
              <a:chExt cx="3048594" cy="672552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6177D4AE-55EC-41CF-A85D-FE3682717C4F}"/>
                  </a:ext>
                </a:extLst>
              </p:cNvPr>
              <p:cNvSpPr/>
              <p:nvPr/>
            </p:nvSpPr>
            <p:spPr>
              <a:xfrm>
                <a:off x="1901392" y="3670091"/>
                <a:ext cx="3050051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681" name="Group 96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683" name="Picture 9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4" name="Picture 9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5" name="Picture 10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6" name="Picture 10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87" name="Picture 10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82" name="Picture 9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2" name="Group 103"/>
            <p:cNvGrpSpPr>
              <a:grpSpLocks/>
            </p:cNvGrpSpPr>
            <p:nvPr/>
          </p:nvGrpSpPr>
          <p:grpSpPr bwMode="auto">
            <a:xfrm>
              <a:off x="5028019" y="4399583"/>
              <a:ext cx="3048594" cy="672552"/>
              <a:chOff x="1902347" y="3670631"/>
              <a:chExt cx="3048594" cy="672552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3B5F204A-EE66-4C52-A401-9827B0376591}"/>
                  </a:ext>
                </a:extLst>
              </p:cNvPr>
              <p:cNvSpPr/>
              <p:nvPr/>
            </p:nvSpPr>
            <p:spPr>
              <a:xfrm>
                <a:off x="1902107" y="3670136"/>
                <a:ext cx="3048119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673" name="Group 105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675" name="Picture 10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6" name="Picture 10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7" name="Picture 10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8" name="Picture 11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9" name="Picture 11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74" name="Picture 10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663" name="Group 112"/>
            <p:cNvGrpSpPr>
              <a:grpSpLocks/>
            </p:cNvGrpSpPr>
            <p:nvPr/>
          </p:nvGrpSpPr>
          <p:grpSpPr bwMode="auto">
            <a:xfrm>
              <a:off x="5033102" y="5127995"/>
              <a:ext cx="3048594" cy="672552"/>
              <a:chOff x="1902347" y="3670631"/>
              <a:chExt cx="3048594" cy="672552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BCBE5C49-0466-45D6-A862-D940CA190957}"/>
                  </a:ext>
                </a:extLst>
              </p:cNvPr>
              <p:cNvSpPr/>
              <p:nvPr/>
            </p:nvSpPr>
            <p:spPr>
              <a:xfrm>
                <a:off x="1902823" y="3670178"/>
                <a:ext cx="3048118" cy="672421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27665" name="Group 114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27667" name="Picture 11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8" name="Picture 11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69" name="Picture 1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0" name="Picture 1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671" name="Picture 1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7666" name="Picture 1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7F8021BE-046B-4B30-A22E-94E044E3AB14}"/>
              </a:ext>
            </a:extLst>
          </p:cNvPr>
          <p:cNvSpPr/>
          <p:nvPr/>
        </p:nvSpPr>
        <p:spPr>
          <a:xfrm>
            <a:off x="1488780" y="4235500"/>
            <a:ext cx="6931025" cy="423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Write a number sentence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A97F1E1-B4D0-40AF-9F37-9837FE2A826F}"/>
              </a:ext>
            </a:extLst>
          </p:cNvPr>
          <p:cNvSpPr/>
          <p:nvPr/>
        </p:nvSpPr>
        <p:spPr>
          <a:xfrm>
            <a:off x="4098182" y="4878438"/>
            <a:ext cx="1619033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 × 5 = 35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3362" y="5720536"/>
            <a:ext cx="4849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+ 5 + 5 + 5 + 5 + 5 + 5 = 35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37966" y="5982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950B2A-B91A-4989-AD7F-4455FC799718}"/>
              </a:ext>
            </a:extLst>
          </p:cNvPr>
          <p:cNvSpPr/>
          <p:nvPr/>
        </p:nvSpPr>
        <p:spPr>
          <a:xfrm>
            <a:off x="2733131" y="436790"/>
            <a:ext cx="6931025" cy="423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bar model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08906397-3A26-4804-87C5-027FCC480760}"/>
              </a:ext>
            </a:extLst>
          </p:cNvPr>
          <p:cNvGraphicFramePr>
            <a:graphicFrameLocks noGrp="1"/>
          </p:cNvGraphicFramePr>
          <p:nvPr/>
        </p:nvGraphicFramePr>
        <p:xfrm>
          <a:off x="3231062" y="1149578"/>
          <a:ext cx="5724523" cy="782702"/>
        </p:xfrm>
        <a:graphic>
          <a:graphicData uri="http://schemas.openxmlformats.org/drawingml/2006/table">
            <a:tbl>
              <a:tblPr firstRow="1" firstCol="1" bandRow="1"/>
              <a:tblGrid>
                <a:gridCol w="817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31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8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72" marR="68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5D7D95A-D5A5-436F-8973-71716F09078F}"/>
              </a:ext>
            </a:extLst>
          </p:cNvPr>
          <p:cNvSpPr/>
          <p:nvPr/>
        </p:nvSpPr>
        <p:spPr>
          <a:xfrm>
            <a:off x="2486095" y="2631350"/>
            <a:ext cx="6931025" cy="423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jumps on a number line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062" y="3984377"/>
            <a:ext cx="5305425" cy="12096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7966" y="5710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2ED646-E3EA-4324-B0FE-2F9304F71B79}"/>
              </a:ext>
            </a:extLst>
          </p:cNvPr>
          <p:cNvSpPr/>
          <p:nvPr/>
        </p:nvSpPr>
        <p:spPr>
          <a:xfrm>
            <a:off x="2736850" y="266973"/>
            <a:ext cx="6931025" cy="423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an array.</a:t>
            </a:r>
          </a:p>
        </p:txBody>
      </p:sp>
      <p:grpSp>
        <p:nvGrpSpPr>
          <p:cNvPr id="31752" name="Group 4"/>
          <p:cNvGrpSpPr>
            <a:grpSpLocks/>
          </p:cNvGrpSpPr>
          <p:nvPr/>
        </p:nvGrpSpPr>
        <p:grpSpPr bwMode="auto">
          <a:xfrm>
            <a:off x="4818061" y="830081"/>
            <a:ext cx="2768600" cy="2100262"/>
            <a:chOff x="3294100" y="3808381"/>
            <a:chExt cx="2767914" cy="210018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F96508C-3315-4259-976A-34AA28E6E27B}"/>
                </a:ext>
              </a:extLst>
            </p:cNvPr>
            <p:cNvSpPr/>
            <p:nvPr/>
          </p:nvSpPr>
          <p:spPr>
            <a:xfrm>
              <a:off x="3294100" y="3808381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4720426-1A74-4852-8D30-F2F59BB930C6}"/>
                </a:ext>
              </a:extLst>
            </p:cNvPr>
            <p:cNvSpPr/>
            <p:nvPr/>
          </p:nvSpPr>
          <p:spPr>
            <a:xfrm>
              <a:off x="3697225" y="3811556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F57049-C715-492D-A3A5-3B6D1975E3CE}"/>
                </a:ext>
              </a:extLst>
            </p:cNvPr>
            <p:cNvSpPr/>
            <p:nvPr/>
          </p:nvSpPr>
          <p:spPr>
            <a:xfrm>
              <a:off x="4101937" y="3814731"/>
              <a:ext cx="345989" cy="344474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8F5392-4C6D-4971-ADEC-FB541FA00662}"/>
                </a:ext>
              </a:extLst>
            </p:cNvPr>
            <p:cNvSpPr/>
            <p:nvPr/>
          </p:nvSpPr>
          <p:spPr>
            <a:xfrm>
              <a:off x="4505062" y="3816318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B147EE-10E7-4824-8ADF-FCBE1FED677A}"/>
                </a:ext>
              </a:extLst>
            </p:cNvPr>
            <p:cNvSpPr/>
            <p:nvPr/>
          </p:nvSpPr>
          <p:spPr>
            <a:xfrm>
              <a:off x="4908187" y="3819493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633B73-05B1-4237-98AC-5D8205FEDCC0}"/>
                </a:ext>
              </a:extLst>
            </p:cNvPr>
            <p:cNvSpPr/>
            <p:nvPr/>
          </p:nvSpPr>
          <p:spPr>
            <a:xfrm>
              <a:off x="5312900" y="3822667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B0AE079-5B21-4D73-B841-D5A8E4F5AE2E}"/>
                </a:ext>
              </a:extLst>
            </p:cNvPr>
            <p:cNvSpPr/>
            <p:nvPr/>
          </p:nvSpPr>
          <p:spPr>
            <a:xfrm>
              <a:off x="5716025" y="3825842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7286CD-C709-414C-A14B-9CCBE161A1B0}"/>
                </a:ext>
              </a:extLst>
            </p:cNvPr>
            <p:cNvSpPr/>
            <p:nvPr/>
          </p:nvSpPr>
          <p:spPr>
            <a:xfrm>
              <a:off x="3294100" y="4243340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4947643-06E6-4D31-ABCC-13D836827B81}"/>
                </a:ext>
              </a:extLst>
            </p:cNvPr>
            <p:cNvSpPr/>
            <p:nvPr/>
          </p:nvSpPr>
          <p:spPr>
            <a:xfrm>
              <a:off x="3697225" y="4244927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F23930-183B-4054-BC84-484071AD66FC}"/>
                </a:ext>
              </a:extLst>
            </p:cNvPr>
            <p:cNvSpPr/>
            <p:nvPr/>
          </p:nvSpPr>
          <p:spPr>
            <a:xfrm>
              <a:off x="4101937" y="4248102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3EFCD3-BC2C-48E0-9C29-9CBB3FD37739}"/>
                </a:ext>
              </a:extLst>
            </p:cNvPr>
            <p:cNvSpPr/>
            <p:nvPr/>
          </p:nvSpPr>
          <p:spPr>
            <a:xfrm>
              <a:off x="4505062" y="4251277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C1A8E1-BC61-4DBC-9F8D-FF5594EFBC19}"/>
                </a:ext>
              </a:extLst>
            </p:cNvPr>
            <p:cNvSpPr/>
            <p:nvPr/>
          </p:nvSpPr>
          <p:spPr>
            <a:xfrm>
              <a:off x="4908187" y="4254451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E3EECE-7D77-4993-B771-DC7AE28B60E5}"/>
                </a:ext>
              </a:extLst>
            </p:cNvPr>
            <p:cNvSpPr/>
            <p:nvPr/>
          </p:nvSpPr>
          <p:spPr>
            <a:xfrm>
              <a:off x="5312900" y="4256039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AB5A9FE-9DA5-4777-85E2-CCF7A7427C0A}"/>
                </a:ext>
              </a:extLst>
            </p:cNvPr>
            <p:cNvSpPr/>
            <p:nvPr/>
          </p:nvSpPr>
          <p:spPr>
            <a:xfrm>
              <a:off x="5716025" y="4259214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03A7B8-CB02-4AAE-8C44-012E84FEF35A}"/>
                </a:ext>
              </a:extLst>
            </p:cNvPr>
            <p:cNvSpPr/>
            <p:nvPr/>
          </p:nvSpPr>
          <p:spPr>
            <a:xfrm>
              <a:off x="3294100" y="4676711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A70CBB4-2BA8-406B-9760-E25189DB4E72}"/>
                </a:ext>
              </a:extLst>
            </p:cNvPr>
            <p:cNvSpPr/>
            <p:nvPr/>
          </p:nvSpPr>
          <p:spPr>
            <a:xfrm>
              <a:off x="3697225" y="4679886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8E26302-55F7-4CD5-8A78-190616518FAD}"/>
                </a:ext>
              </a:extLst>
            </p:cNvPr>
            <p:cNvSpPr/>
            <p:nvPr/>
          </p:nvSpPr>
          <p:spPr>
            <a:xfrm>
              <a:off x="4101937" y="4683061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D75D833-503B-414D-97BD-ECFE3E0A22FA}"/>
                </a:ext>
              </a:extLst>
            </p:cNvPr>
            <p:cNvSpPr/>
            <p:nvPr/>
          </p:nvSpPr>
          <p:spPr>
            <a:xfrm>
              <a:off x="4505062" y="4686235"/>
              <a:ext cx="345989" cy="3444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B77484D-32BB-4DE5-8F99-6C16AF2171FA}"/>
                </a:ext>
              </a:extLst>
            </p:cNvPr>
            <p:cNvSpPr/>
            <p:nvPr/>
          </p:nvSpPr>
          <p:spPr>
            <a:xfrm>
              <a:off x="4908187" y="4687823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AF41302-B26B-4081-8F8D-00BB3B7E8116}"/>
                </a:ext>
              </a:extLst>
            </p:cNvPr>
            <p:cNvSpPr/>
            <p:nvPr/>
          </p:nvSpPr>
          <p:spPr>
            <a:xfrm>
              <a:off x="5312900" y="4690998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12EB030-EBC2-4BCB-B896-C5028B61AB07}"/>
                </a:ext>
              </a:extLst>
            </p:cNvPr>
            <p:cNvSpPr/>
            <p:nvPr/>
          </p:nvSpPr>
          <p:spPr>
            <a:xfrm>
              <a:off x="5716025" y="4694173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71D0AE-7BED-4624-89BC-06392509AD92}"/>
                </a:ext>
              </a:extLst>
            </p:cNvPr>
            <p:cNvSpPr/>
            <p:nvPr/>
          </p:nvSpPr>
          <p:spPr>
            <a:xfrm>
              <a:off x="3294100" y="5111670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2D10455-2D55-4FE0-9825-EC8BBBF410E8}"/>
                </a:ext>
              </a:extLst>
            </p:cNvPr>
            <p:cNvSpPr/>
            <p:nvPr/>
          </p:nvSpPr>
          <p:spPr>
            <a:xfrm>
              <a:off x="3697225" y="5114844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3D188EE-93FF-415D-B62D-C76E1648EBA6}"/>
                </a:ext>
              </a:extLst>
            </p:cNvPr>
            <p:cNvSpPr/>
            <p:nvPr/>
          </p:nvSpPr>
          <p:spPr>
            <a:xfrm>
              <a:off x="4101937" y="5116432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4B6FA8-97B3-4989-AF62-EE184F1696CD}"/>
                </a:ext>
              </a:extLst>
            </p:cNvPr>
            <p:cNvSpPr/>
            <p:nvPr/>
          </p:nvSpPr>
          <p:spPr>
            <a:xfrm>
              <a:off x="4505062" y="5119607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A16A25-CD0A-4B8F-A12E-1B19E46A8D99}"/>
                </a:ext>
              </a:extLst>
            </p:cNvPr>
            <p:cNvSpPr/>
            <p:nvPr/>
          </p:nvSpPr>
          <p:spPr>
            <a:xfrm>
              <a:off x="4908187" y="5122782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F339C88-E08D-4D9C-85BF-E22C9AFEA667}"/>
                </a:ext>
              </a:extLst>
            </p:cNvPr>
            <p:cNvSpPr/>
            <p:nvPr/>
          </p:nvSpPr>
          <p:spPr>
            <a:xfrm>
              <a:off x="5312900" y="5125957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D0D9C6F-4D74-4C7D-BA28-B10B2A3BC941}"/>
                </a:ext>
              </a:extLst>
            </p:cNvPr>
            <p:cNvSpPr/>
            <p:nvPr/>
          </p:nvSpPr>
          <p:spPr>
            <a:xfrm>
              <a:off x="5716025" y="5127544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D16A5AF-4BC0-4852-8768-882F31A1256C}"/>
                </a:ext>
              </a:extLst>
            </p:cNvPr>
            <p:cNvSpPr/>
            <p:nvPr/>
          </p:nvSpPr>
          <p:spPr>
            <a:xfrm>
              <a:off x="3294100" y="5545042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2E1B11-DFF3-4889-9A27-986D89986580}"/>
                </a:ext>
              </a:extLst>
            </p:cNvPr>
            <p:cNvSpPr/>
            <p:nvPr/>
          </p:nvSpPr>
          <p:spPr>
            <a:xfrm>
              <a:off x="3697225" y="5548216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06BF6FF-47A1-4AA0-9AB1-9AF209F90022}"/>
                </a:ext>
              </a:extLst>
            </p:cNvPr>
            <p:cNvSpPr/>
            <p:nvPr/>
          </p:nvSpPr>
          <p:spPr>
            <a:xfrm>
              <a:off x="4101937" y="5551391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0830B05-13C4-41E3-9E03-9892595CD1BC}"/>
                </a:ext>
              </a:extLst>
            </p:cNvPr>
            <p:cNvSpPr/>
            <p:nvPr/>
          </p:nvSpPr>
          <p:spPr>
            <a:xfrm>
              <a:off x="4505062" y="5554566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5D3F120-425E-4866-9DE2-56B8374EA977}"/>
                </a:ext>
              </a:extLst>
            </p:cNvPr>
            <p:cNvSpPr/>
            <p:nvPr/>
          </p:nvSpPr>
          <p:spPr>
            <a:xfrm>
              <a:off x="4908187" y="5557741"/>
              <a:ext cx="345989" cy="344474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38F9504-D4F7-480A-8D8A-349B00AF098D}"/>
                </a:ext>
              </a:extLst>
            </p:cNvPr>
            <p:cNvSpPr/>
            <p:nvPr/>
          </p:nvSpPr>
          <p:spPr>
            <a:xfrm>
              <a:off x="5312900" y="5559328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40C4EA0-0798-4950-9D9B-8014A54058B0}"/>
                </a:ext>
              </a:extLst>
            </p:cNvPr>
            <p:cNvSpPr/>
            <p:nvPr/>
          </p:nvSpPr>
          <p:spPr>
            <a:xfrm>
              <a:off x="5716025" y="5562503"/>
              <a:ext cx="345989" cy="346062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C00B8AF-67E7-4AE5-B240-A08CB3709200}"/>
              </a:ext>
            </a:extLst>
          </p:cNvPr>
          <p:cNvSpPr/>
          <p:nvPr/>
        </p:nvSpPr>
        <p:spPr>
          <a:xfrm>
            <a:off x="2967036" y="3302976"/>
            <a:ext cx="6931025" cy="423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equipment.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606" y="3934007"/>
            <a:ext cx="6846786" cy="181354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9589" y="5747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6" name="Group 19"/>
          <p:cNvGrpSpPr>
            <a:grpSpLocks/>
          </p:cNvGrpSpPr>
          <p:nvPr/>
        </p:nvGrpSpPr>
        <p:grpSpPr bwMode="auto">
          <a:xfrm>
            <a:off x="2235201" y="1435101"/>
            <a:ext cx="3205163" cy="1482725"/>
            <a:chOff x="1902347" y="3670631"/>
            <a:chExt cx="6179349" cy="2857788"/>
          </a:xfrm>
        </p:grpSpPr>
        <p:grpSp>
          <p:nvGrpSpPr>
            <p:cNvPr id="33895" name="Group 20"/>
            <p:cNvGrpSpPr>
              <a:grpSpLocks/>
            </p:cNvGrpSpPr>
            <p:nvPr/>
          </p:nvGrpSpPr>
          <p:grpSpPr bwMode="auto">
            <a:xfrm>
              <a:off x="1902347" y="3670631"/>
              <a:ext cx="3048594" cy="672552"/>
              <a:chOff x="1902347" y="3670631"/>
              <a:chExt cx="3048594" cy="672552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86B3E3E4-B3E9-42D5-BEFF-57BB60ABA718}"/>
                  </a:ext>
                </a:extLst>
              </p:cNvPr>
              <p:cNvSpPr/>
              <p:nvPr/>
            </p:nvSpPr>
            <p:spPr>
              <a:xfrm>
                <a:off x="1902347" y="3670631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51" name="Group 82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53" name="Picture 8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54" name="Picture 8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55" name="Picture 8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56" name="Picture 8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57" name="Picture 8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52" name="Picture 8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96" name="Group 21"/>
            <p:cNvGrpSpPr>
              <a:grpSpLocks/>
            </p:cNvGrpSpPr>
            <p:nvPr/>
          </p:nvGrpSpPr>
          <p:grpSpPr bwMode="auto">
            <a:xfrm>
              <a:off x="1907430" y="4399043"/>
              <a:ext cx="3048594" cy="672552"/>
              <a:chOff x="1902347" y="3670631"/>
              <a:chExt cx="3048594" cy="672552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32D553DB-5DD5-48A5-AA57-144DEB5805C9}"/>
                  </a:ext>
                </a:extLst>
              </p:cNvPr>
              <p:cNvSpPr/>
              <p:nvPr/>
            </p:nvSpPr>
            <p:spPr>
              <a:xfrm>
                <a:off x="1903386" y="3670434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43" name="Group 74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45" name="Picture 7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46" name="Picture 7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47" name="Picture 7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48" name="Picture 7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49" name="Picture 8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44" name="Picture 7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97" name="Group 22"/>
            <p:cNvGrpSpPr>
              <a:grpSpLocks/>
            </p:cNvGrpSpPr>
            <p:nvPr/>
          </p:nvGrpSpPr>
          <p:grpSpPr bwMode="auto">
            <a:xfrm>
              <a:off x="1912513" y="5127455"/>
              <a:ext cx="3048594" cy="672552"/>
              <a:chOff x="1902347" y="3670631"/>
              <a:chExt cx="3048594" cy="672552"/>
            </a:xfrm>
          </p:grpSpPr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A8A2DEC2-D539-48B2-A698-188A47F446C4}"/>
                  </a:ext>
                </a:extLst>
              </p:cNvPr>
              <p:cNvSpPr/>
              <p:nvPr/>
            </p:nvSpPr>
            <p:spPr>
              <a:xfrm>
                <a:off x="1901364" y="3670238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35" name="Group 66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37" name="Picture 6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38" name="Picture 6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39" name="Picture 7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40" name="Picture 7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41" name="Picture 7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36" name="Picture 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98" name="Group 23"/>
            <p:cNvGrpSpPr>
              <a:grpSpLocks/>
            </p:cNvGrpSpPr>
            <p:nvPr/>
          </p:nvGrpSpPr>
          <p:grpSpPr bwMode="auto">
            <a:xfrm>
              <a:off x="1917596" y="5855867"/>
              <a:ext cx="3048594" cy="672552"/>
              <a:chOff x="1902347" y="3670631"/>
              <a:chExt cx="3048594" cy="672552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7A55E8DA-AC6C-40B4-A20A-AEB516BC52D5}"/>
                  </a:ext>
                </a:extLst>
              </p:cNvPr>
              <p:cNvSpPr/>
              <p:nvPr/>
            </p:nvSpPr>
            <p:spPr>
              <a:xfrm>
                <a:off x="1902403" y="3670043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27" name="Group 58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29" name="Picture 6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30" name="Picture 6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31" name="Picture 6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32" name="Picture 6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33" name="Picture 6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28" name="Picture 5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899" name="Group 24"/>
            <p:cNvGrpSpPr>
              <a:grpSpLocks/>
            </p:cNvGrpSpPr>
            <p:nvPr/>
          </p:nvGrpSpPr>
          <p:grpSpPr bwMode="auto">
            <a:xfrm>
              <a:off x="5022936" y="3671171"/>
              <a:ext cx="3048594" cy="672552"/>
              <a:chOff x="1902347" y="3670631"/>
              <a:chExt cx="3048594" cy="672552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1452C95F-AE9D-46FD-8CE0-AC377D6BB1FD}"/>
                  </a:ext>
                </a:extLst>
              </p:cNvPr>
              <p:cNvSpPr/>
              <p:nvPr/>
            </p:nvSpPr>
            <p:spPr>
              <a:xfrm>
                <a:off x="1903567" y="3670091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19" name="Group 44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21" name="Picture 46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22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23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24" name="Picture 4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25" name="Picture 5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20" name="Picture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900" name="Group 25"/>
            <p:cNvGrpSpPr>
              <a:grpSpLocks/>
            </p:cNvGrpSpPr>
            <p:nvPr/>
          </p:nvGrpSpPr>
          <p:grpSpPr bwMode="auto">
            <a:xfrm>
              <a:off x="5028019" y="4399583"/>
              <a:ext cx="3048594" cy="672552"/>
              <a:chOff x="1902347" y="3670631"/>
              <a:chExt cx="3048594" cy="672552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C53A1002-1CB6-42A5-B7C4-5C05B47A4466}"/>
                  </a:ext>
                </a:extLst>
              </p:cNvPr>
              <p:cNvSpPr/>
              <p:nvPr/>
            </p:nvSpPr>
            <p:spPr>
              <a:xfrm>
                <a:off x="1901547" y="3669895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11" name="Group 36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13" name="Picture 3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14" name="Picture 3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15" name="Picture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16" name="Picture 4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17" name="Picture 4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12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901" name="Group 26"/>
            <p:cNvGrpSpPr>
              <a:grpSpLocks/>
            </p:cNvGrpSpPr>
            <p:nvPr/>
          </p:nvGrpSpPr>
          <p:grpSpPr bwMode="auto">
            <a:xfrm>
              <a:off x="5033102" y="5127995"/>
              <a:ext cx="3048594" cy="672552"/>
              <a:chOff x="1902347" y="3670631"/>
              <a:chExt cx="3048594" cy="672552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38782935-3F56-46DD-9638-20DA4BBF5E5A}"/>
                  </a:ext>
                </a:extLst>
              </p:cNvPr>
              <p:cNvSpPr/>
              <p:nvPr/>
            </p:nvSpPr>
            <p:spPr>
              <a:xfrm>
                <a:off x="1902584" y="3669698"/>
                <a:ext cx="3048357" cy="673140"/>
              </a:xfrm>
              <a:prstGeom prst="roundRect">
                <a:avLst>
                  <a:gd name="adj" fmla="val 11415"/>
                </a:avLst>
              </a:prstGeom>
              <a:solidFill>
                <a:schemeClr val="bg1"/>
              </a:solidFill>
              <a:ln>
                <a:solidFill>
                  <a:srgbClr val="FFA1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grpSp>
            <p:nvGrpSpPr>
              <p:cNvPr id="33903" name="Group 28"/>
              <p:cNvGrpSpPr>
                <a:grpSpLocks/>
              </p:cNvGrpSpPr>
              <p:nvPr/>
            </p:nvGrpSpPr>
            <p:grpSpPr bwMode="auto">
              <a:xfrm>
                <a:off x="2255425" y="3791444"/>
                <a:ext cx="2613135" cy="454661"/>
                <a:chOff x="3005069" y="3791444"/>
                <a:chExt cx="2613135" cy="454661"/>
              </a:xfrm>
            </p:grpSpPr>
            <p:pic>
              <p:nvPicPr>
                <p:cNvPr id="33905" name="Picture 3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3381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06" name="Picture 31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23803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07" name="Picture 3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4225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08" name="Picture 33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47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909" name="Picture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05069" y="3791444"/>
                  <a:ext cx="454823" cy="4546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3904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50198" y="3706978"/>
                <a:ext cx="179643" cy="560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3797" name="Group 89"/>
          <p:cNvGrpSpPr>
            <a:grpSpLocks/>
          </p:cNvGrpSpPr>
          <p:nvPr/>
        </p:nvGrpSpPr>
        <p:grpSpPr bwMode="auto">
          <a:xfrm>
            <a:off x="5732464" y="1631951"/>
            <a:ext cx="4016375" cy="868363"/>
            <a:chOff x="1643319" y="4262129"/>
            <a:chExt cx="6554532" cy="1417589"/>
          </a:xfrm>
        </p:grpSpPr>
        <p:pic>
          <p:nvPicPr>
            <p:cNvPr id="33888" name="Picture 9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319" y="4262135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89" name="Picture 9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9636" y="4262134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0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106" y="4262133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1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576" y="4262132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2" name="Picture 9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046" y="4262131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3" name="Picture 9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516" y="4262130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4" name="Picture 9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6986" y="4262129"/>
              <a:ext cx="870865" cy="141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8" name="Group 97"/>
          <p:cNvGrpSpPr>
            <a:grpSpLocks/>
          </p:cNvGrpSpPr>
          <p:nvPr/>
        </p:nvGrpSpPr>
        <p:grpSpPr bwMode="auto">
          <a:xfrm>
            <a:off x="2305051" y="4629151"/>
            <a:ext cx="1814513" cy="1376363"/>
            <a:chOff x="3294100" y="3808381"/>
            <a:chExt cx="2767914" cy="2100184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93F7E35-3ADE-4EC8-A6FF-9CCD86E72050}"/>
                </a:ext>
              </a:extLst>
            </p:cNvPr>
            <p:cNvSpPr/>
            <p:nvPr/>
          </p:nvSpPr>
          <p:spPr>
            <a:xfrm>
              <a:off x="3294100" y="3808381"/>
              <a:ext cx="346293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E8F69C3-9169-4B43-B4B7-844D8C3DFF2C}"/>
                </a:ext>
              </a:extLst>
            </p:cNvPr>
            <p:cNvSpPr/>
            <p:nvPr/>
          </p:nvSpPr>
          <p:spPr>
            <a:xfrm>
              <a:off x="3698512" y="3810804"/>
              <a:ext cx="346291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B6E8471-A408-4164-831B-7FD19F8FF8E4}"/>
                </a:ext>
              </a:extLst>
            </p:cNvPr>
            <p:cNvSpPr/>
            <p:nvPr/>
          </p:nvSpPr>
          <p:spPr>
            <a:xfrm>
              <a:off x="4100501" y="3813226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53C9A40-DB87-482D-98AC-F03F9A554AD1}"/>
                </a:ext>
              </a:extLst>
            </p:cNvPr>
            <p:cNvSpPr/>
            <p:nvPr/>
          </p:nvSpPr>
          <p:spPr>
            <a:xfrm>
              <a:off x="4504911" y="3815649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F858FE4-E3B9-4A25-B60E-59490CF01DCE}"/>
                </a:ext>
              </a:extLst>
            </p:cNvPr>
            <p:cNvSpPr/>
            <p:nvPr/>
          </p:nvSpPr>
          <p:spPr>
            <a:xfrm>
              <a:off x="4909322" y="3820494"/>
              <a:ext cx="346291" cy="3439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7853691-C9C4-417E-8BAA-B445E2895B4E}"/>
                </a:ext>
              </a:extLst>
            </p:cNvPr>
            <p:cNvSpPr/>
            <p:nvPr/>
          </p:nvSpPr>
          <p:spPr>
            <a:xfrm>
              <a:off x="5311311" y="3822915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75273D7-6BEB-4B23-A008-EE19C84F4264}"/>
                </a:ext>
              </a:extLst>
            </p:cNvPr>
            <p:cNvSpPr/>
            <p:nvPr/>
          </p:nvSpPr>
          <p:spPr>
            <a:xfrm>
              <a:off x="5715721" y="3825338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CB4F779-4BD3-4F21-88F1-57CFD0843168}"/>
                </a:ext>
              </a:extLst>
            </p:cNvPr>
            <p:cNvSpPr/>
            <p:nvPr/>
          </p:nvSpPr>
          <p:spPr>
            <a:xfrm>
              <a:off x="3294100" y="4241984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BA71204-317E-4094-B3C5-6E89DF501C38}"/>
                </a:ext>
              </a:extLst>
            </p:cNvPr>
            <p:cNvSpPr/>
            <p:nvPr/>
          </p:nvSpPr>
          <p:spPr>
            <a:xfrm>
              <a:off x="3698512" y="4244405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6C84934-D367-4448-BA3D-89246047B330}"/>
                </a:ext>
              </a:extLst>
            </p:cNvPr>
            <p:cNvSpPr/>
            <p:nvPr/>
          </p:nvSpPr>
          <p:spPr>
            <a:xfrm>
              <a:off x="4100501" y="4249250"/>
              <a:ext cx="346291" cy="3439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5D89A7F-D00E-45C7-BF1A-92EACEDA1B19}"/>
                </a:ext>
              </a:extLst>
            </p:cNvPr>
            <p:cNvSpPr/>
            <p:nvPr/>
          </p:nvSpPr>
          <p:spPr>
            <a:xfrm>
              <a:off x="4504911" y="4251673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182E48B-01D6-459F-B985-E82EE7849727}"/>
                </a:ext>
              </a:extLst>
            </p:cNvPr>
            <p:cNvSpPr/>
            <p:nvPr/>
          </p:nvSpPr>
          <p:spPr>
            <a:xfrm>
              <a:off x="4909322" y="4254095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61AD1DB-59F4-4592-A6FF-4669C4F61139}"/>
                </a:ext>
              </a:extLst>
            </p:cNvPr>
            <p:cNvSpPr/>
            <p:nvPr/>
          </p:nvSpPr>
          <p:spPr>
            <a:xfrm>
              <a:off x="5311311" y="4256518"/>
              <a:ext cx="346291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330312F-9AFC-49AC-BF05-E0219FB402E2}"/>
                </a:ext>
              </a:extLst>
            </p:cNvPr>
            <p:cNvSpPr/>
            <p:nvPr/>
          </p:nvSpPr>
          <p:spPr>
            <a:xfrm>
              <a:off x="5715721" y="4258939"/>
              <a:ext cx="346293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4B60950-11E1-4632-B1B2-809482CEA574}"/>
                </a:ext>
              </a:extLst>
            </p:cNvPr>
            <p:cNvSpPr/>
            <p:nvPr/>
          </p:nvSpPr>
          <p:spPr>
            <a:xfrm>
              <a:off x="3294100" y="4678008"/>
              <a:ext cx="346293" cy="3439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A531FB3C-23A6-4946-A8A2-98B74F9B0E24}"/>
                </a:ext>
              </a:extLst>
            </p:cNvPr>
            <p:cNvSpPr/>
            <p:nvPr/>
          </p:nvSpPr>
          <p:spPr>
            <a:xfrm>
              <a:off x="3698512" y="4680429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1417408-A5B0-4718-9629-DEFA8A32CC8A}"/>
                </a:ext>
              </a:extLst>
            </p:cNvPr>
            <p:cNvSpPr/>
            <p:nvPr/>
          </p:nvSpPr>
          <p:spPr>
            <a:xfrm>
              <a:off x="4100501" y="4682853"/>
              <a:ext cx="346291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60F4272-EFA3-4839-9531-F36F515431AC}"/>
                </a:ext>
              </a:extLst>
            </p:cNvPr>
            <p:cNvSpPr/>
            <p:nvPr/>
          </p:nvSpPr>
          <p:spPr>
            <a:xfrm>
              <a:off x="4504911" y="4685274"/>
              <a:ext cx="346293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BDCA3B6-1C48-4255-A0A7-758D2CD5FD1B}"/>
                </a:ext>
              </a:extLst>
            </p:cNvPr>
            <p:cNvSpPr/>
            <p:nvPr/>
          </p:nvSpPr>
          <p:spPr>
            <a:xfrm>
              <a:off x="4909322" y="4687697"/>
              <a:ext cx="346291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3B42D05-97DF-405E-A643-FE10138856E9}"/>
                </a:ext>
              </a:extLst>
            </p:cNvPr>
            <p:cNvSpPr/>
            <p:nvPr/>
          </p:nvSpPr>
          <p:spPr>
            <a:xfrm>
              <a:off x="5311311" y="4690119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3183E03-6E6B-4037-BFE7-AB6A25D0C545}"/>
                </a:ext>
              </a:extLst>
            </p:cNvPr>
            <p:cNvSpPr/>
            <p:nvPr/>
          </p:nvSpPr>
          <p:spPr>
            <a:xfrm>
              <a:off x="5715721" y="4694964"/>
              <a:ext cx="346293" cy="3439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B5D592F-FEF0-4F47-89F0-E3382F6C2848}"/>
                </a:ext>
              </a:extLst>
            </p:cNvPr>
            <p:cNvSpPr/>
            <p:nvPr/>
          </p:nvSpPr>
          <p:spPr>
            <a:xfrm>
              <a:off x="3294100" y="5111609"/>
              <a:ext cx="346293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81D2769-857E-4180-984F-C5F9B763ED19}"/>
                </a:ext>
              </a:extLst>
            </p:cNvPr>
            <p:cNvSpPr/>
            <p:nvPr/>
          </p:nvSpPr>
          <p:spPr>
            <a:xfrm>
              <a:off x="3698512" y="5114032"/>
              <a:ext cx="346291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B3B4CB9-39ED-459E-BDC2-1403A8FE6CE3}"/>
                </a:ext>
              </a:extLst>
            </p:cNvPr>
            <p:cNvSpPr/>
            <p:nvPr/>
          </p:nvSpPr>
          <p:spPr>
            <a:xfrm>
              <a:off x="4100501" y="5116454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7B290FE-0136-4BE0-90E8-980052D4C44E}"/>
                </a:ext>
              </a:extLst>
            </p:cNvPr>
            <p:cNvSpPr/>
            <p:nvPr/>
          </p:nvSpPr>
          <p:spPr>
            <a:xfrm>
              <a:off x="4504911" y="5118877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A7DE8DB-D882-4180-A5F8-15C592C02F57}"/>
                </a:ext>
              </a:extLst>
            </p:cNvPr>
            <p:cNvSpPr/>
            <p:nvPr/>
          </p:nvSpPr>
          <p:spPr>
            <a:xfrm>
              <a:off x="4909322" y="5123721"/>
              <a:ext cx="346291" cy="3439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38495F8-8485-47D2-905D-4145072FE2C0}"/>
                </a:ext>
              </a:extLst>
            </p:cNvPr>
            <p:cNvSpPr/>
            <p:nvPr/>
          </p:nvSpPr>
          <p:spPr>
            <a:xfrm>
              <a:off x="5311311" y="5126143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22F2165-FE5C-4C20-8C0D-A7D4E08105F4}"/>
                </a:ext>
              </a:extLst>
            </p:cNvPr>
            <p:cNvSpPr/>
            <p:nvPr/>
          </p:nvSpPr>
          <p:spPr>
            <a:xfrm>
              <a:off x="5715721" y="5128566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F302B0B-EF5F-4D45-A0A4-B6A13E39E83D}"/>
                </a:ext>
              </a:extLst>
            </p:cNvPr>
            <p:cNvSpPr/>
            <p:nvPr/>
          </p:nvSpPr>
          <p:spPr>
            <a:xfrm>
              <a:off x="3294100" y="5545211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A68027A-3A55-4CE5-9E00-81AFA4177592}"/>
                </a:ext>
              </a:extLst>
            </p:cNvPr>
            <p:cNvSpPr/>
            <p:nvPr/>
          </p:nvSpPr>
          <p:spPr>
            <a:xfrm>
              <a:off x="3698512" y="5547633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88BFA1F-0E36-4732-BA3B-473694A5364C}"/>
                </a:ext>
              </a:extLst>
            </p:cNvPr>
            <p:cNvSpPr/>
            <p:nvPr/>
          </p:nvSpPr>
          <p:spPr>
            <a:xfrm>
              <a:off x="4100501" y="5552478"/>
              <a:ext cx="346291" cy="343975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30113F8-5979-4553-A872-BCCE9D111D62}"/>
                </a:ext>
              </a:extLst>
            </p:cNvPr>
            <p:cNvSpPr/>
            <p:nvPr/>
          </p:nvSpPr>
          <p:spPr>
            <a:xfrm>
              <a:off x="4504911" y="5554901"/>
              <a:ext cx="346293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69B563C-BAE4-4207-A54F-77D0F43A1F5E}"/>
                </a:ext>
              </a:extLst>
            </p:cNvPr>
            <p:cNvSpPr/>
            <p:nvPr/>
          </p:nvSpPr>
          <p:spPr>
            <a:xfrm>
              <a:off x="4909322" y="5557323"/>
              <a:ext cx="346291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AE4633F2-1FEF-4041-9BDA-DA8B684C9FFD}"/>
                </a:ext>
              </a:extLst>
            </p:cNvPr>
            <p:cNvSpPr/>
            <p:nvPr/>
          </p:nvSpPr>
          <p:spPr>
            <a:xfrm>
              <a:off x="5311311" y="5559746"/>
              <a:ext cx="346291" cy="346396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5D6F22E-C4A0-4AF6-87C3-EF0910B12B9D}"/>
                </a:ext>
              </a:extLst>
            </p:cNvPr>
            <p:cNvSpPr/>
            <p:nvPr/>
          </p:nvSpPr>
          <p:spPr>
            <a:xfrm>
              <a:off x="5715721" y="5562167"/>
              <a:ext cx="346293" cy="346398"/>
            </a:xfrm>
            <a:prstGeom prst="ellipse">
              <a:avLst/>
            </a:prstGeom>
            <a:solidFill>
              <a:srgbClr val="F87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B50CEDCB-4EC6-428F-AB59-5E45BED4401C}"/>
              </a:ext>
            </a:extLst>
          </p:cNvPr>
          <p:cNvGraphicFramePr>
            <a:graphicFrameLocks noGrp="1"/>
          </p:cNvGraphicFramePr>
          <p:nvPr/>
        </p:nvGraphicFramePr>
        <p:xfrm>
          <a:off x="3197225" y="3635375"/>
          <a:ext cx="5726112" cy="782702"/>
        </p:xfrm>
        <a:graphic>
          <a:graphicData uri="http://schemas.openxmlformats.org/drawingml/2006/table">
            <a:tbl>
              <a:tblPr firstRow="1" firstCol="1" bandRow="1"/>
              <a:tblGrid>
                <a:gridCol w="818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8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131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88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C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3819" name="Group 1"/>
          <p:cNvGrpSpPr>
            <a:grpSpLocks/>
          </p:cNvGrpSpPr>
          <p:nvPr/>
        </p:nvGrpSpPr>
        <p:grpSpPr bwMode="auto">
          <a:xfrm>
            <a:off x="4552950" y="4841876"/>
            <a:ext cx="5457626" cy="1228725"/>
            <a:chOff x="1581665" y="3980246"/>
            <a:chExt cx="7018371" cy="1580294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C814DBD-E77C-4D58-8F7B-D948963E1A5A}"/>
                </a:ext>
              </a:extLst>
            </p:cNvPr>
            <p:cNvCxnSpPr/>
            <p:nvPr/>
          </p:nvCxnSpPr>
          <p:spPr>
            <a:xfrm>
              <a:off x="1736818" y="5560540"/>
              <a:ext cx="6508256" cy="0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78E99BF-45AA-4EE2-B207-7E799CAEC1E1}"/>
                </a:ext>
              </a:extLst>
            </p:cNvPr>
            <p:cNvCxnSpPr/>
            <p:nvPr/>
          </p:nvCxnSpPr>
          <p:spPr>
            <a:xfrm>
              <a:off x="1736818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995F2DD-C46D-4537-AB23-572F80D56A1D}"/>
                </a:ext>
              </a:extLst>
            </p:cNvPr>
            <p:cNvCxnSpPr/>
            <p:nvPr/>
          </p:nvCxnSpPr>
          <p:spPr>
            <a:xfrm>
              <a:off x="2667735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2F9CFC7-8A21-43F0-8C33-723F9F01A624}"/>
                </a:ext>
              </a:extLst>
            </p:cNvPr>
            <p:cNvCxnSpPr/>
            <p:nvPr/>
          </p:nvCxnSpPr>
          <p:spPr>
            <a:xfrm>
              <a:off x="3596612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DF9113DA-B856-49EF-B0CF-050C19CF5F86}"/>
                </a:ext>
              </a:extLst>
            </p:cNvPr>
            <p:cNvCxnSpPr/>
            <p:nvPr/>
          </p:nvCxnSpPr>
          <p:spPr>
            <a:xfrm>
              <a:off x="4525487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361BDF4-314C-4610-9DFF-4B816485AEF2}"/>
                </a:ext>
              </a:extLst>
            </p:cNvPr>
            <p:cNvCxnSpPr/>
            <p:nvPr/>
          </p:nvCxnSpPr>
          <p:spPr>
            <a:xfrm>
              <a:off x="5456404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4D8BF8F-EEDB-4739-A4D9-9363F7585B9C}"/>
                </a:ext>
              </a:extLst>
            </p:cNvPr>
            <p:cNvCxnSpPr/>
            <p:nvPr/>
          </p:nvCxnSpPr>
          <p:spPr>
            <a:xfrm>
              <a:off x="6385281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511EE43-12FC-4A30-BA04-F20C6D804FF1}"/>
                </a:ext>
              </a:extLst>
            </p:cNvPr>
            <p:cNvCxnSpPr/>
            <p:nvPr/>
          </p:nvCxnSpPr>
          <p:spPr>
            <a:xfrm>
              <a:off x="7314156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30" name="Rectangle 142"/>
            <p:cNvSpPr>
              <a:spLocks noChangeArrowheads="1"/>
            </p:cNvSpPr>
            <p:nvPr/>
          </p:nvSpPr>
          <p:spPr bwMode="auto">
            <a:xfrm>
              <a:off x="1581665" y="4919318"/>
              <a:ext cx="402389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3831" name="Rectangle 143"/>
            <p:cNvSpPr>
              <a:spLocks noChangeArrowheads="1"/>
            </p:cNvSpPr>
            <p:nvPr/>
          </p:nvSpPr>
          <p:spPr bwMode="auto">
            <a:xfrm>
              <a:off x="2511260" y="4919318"/>
              <a:ext cx="402389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832" name="Rectangle 144"/>
            <p:cNvSpPr>
              <a:spLocks noChangeArrowheads="1"/>
            </p:cNvSpPr>
            <p:nvPr/>
          </p:nvSpPr>
          <p:spPr bwMode="auto">
            <a:xfrm>
              <a:off x="3399669" y="4919318"/>
              <a:ext cx="567303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3833" name="Rectangle 145"/>
            <p:cNvSpPr>
              <a:spLocks noChangeArrowheads="1"/>
            </p:cNvSpPr>
            <p:nvPr/>
          </p:nvSpPr>
          <p:spPr bwMode="auto">
            <a:xfrm>
              <a:off x="4318117" y="4919318"/>
              <a:ext cx="567303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33834" name="Rectangle 146"/>
            <p:cNvSpPr>
              <a:spLocks noChangeArrowheads="1"/>
            </p:cNvSpPr>
            <p:nvPr/>
          </p:nvSpPr>
          <p:spPr bwMode="auto">
            <a:xfrm>
              <a:off x="5230321" y="4919318"/>
              <a:ext cx="567303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33835" name="Rectangle 147"/>
            <p:cNvSpPr>
              <a:spLocks noChangeArrowheads="1"/>
            </p:cNvSpPr>
            <p:nvPr/>
          </p:nvSpPr>
          <p:spPr bwMode="auto">
            <a:xfrm>
              <a:off x="6162250" y="4919318"/>
              <a:ext cx="567303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25</a:t>
              </a:r>
            </a:p>
          </p:txBody>
        </p:sp>
        <p:sp>
          <p:nvSpPr>
            <p:cNvPr id="33836" name="Rectangle 148"/>
            <p:cNvSpPr>
              <a:spLocks noChangeArrowheads="1"/>
            </p:cNvSpPr>
            <p:nvPr/>
          </p:nvSpPr>
          <p:spPr bwMode="auto">
            <a:xfrm>
              <a:off x="7091919" y="4919318"/>
              <a:ext cx="567303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33837" name="Rectangle 149"/>
            <p:cNvSpPr>
              <a:spLocks noChangeArrowheads="1"/>
            </p:cNvSpPr>
            <p:nvPr/>
          </p:nvSpPr>
          <p:spPr bwMode="auto">
            <a:xfrm>
              <a:off x="8032733" y="4919318"/>
              <a:ext cx="567303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35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64A36B2A-D66C-4E53-AEFB-A5FE7A642063}"/>
                </a:ext>
              </a:extLst>
            </p:cNvPr>
            <p:cNvCxnSpPr/>
            <p:nvPr/>
          </p:nvCxnSpPr>
          <p:spPr>
            <a:xfrm>
              <a:off x="8245074" y="5342076"/>
              <a:ext cx="0" cy="218464"/>
            </a:xfrm>
            <a:prstGeom prst="line">
              <a:avLst/>
            </a:prstGeom>
            <a:ln w="28575">
              <a:solidFill>
                <a:srgbClr val="23889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Curved Down Arrow 151">
              <a:extLst>
                <a:ext uri="{FF2B5EF4-FFF2-40B4-BE49-F238E27FC236}">
                  <a16:creationId xmlns:a16="http://schemas.microsoft.com/office/drawing/2014/main" id="{069A31C8-6F8E-4CFD-A0EC-19640371D66B}"/>
                </a:ext>
              </a:extLst>
            </p:cNvPr>
            <p:cNvSpPr/>
            <p:nvPr/>
          </p:nvSpPr>
          <p:spPr>
            <a:xfrm>
              <a:off x="1736818" y="4349799"/>
              <a:ext cx="1000328" cy="569640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3" name="Curved Down Arrow 152">
              <a:extLst>
                <a:ext uri="{FF2B5EF4-FFF2-40B4-BE49-F238E27FC236}">
                  <a16:creationId xmlns:a16="http://schemas.microsoft.com/office/drawing/2014/main" id="{F70C8E18-7F43-4EF4-A86C-AADAA01132FF}"/>
                </a:ext>
              </a:extLst>
            </p:cNvPr>
            <p:cNvSpPr/>
            <p:nvPr/>
          </p:nvSpPr>
          <p:spPr>
            <a:xfrm>
              <a:off x="2677943" y="4347756"/>
              <a:ext cx="1020743" cy="56964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4" name="Curved Down Arrow 153">
              <a:extLst>
                <a:ext uri="{FF2B5EF4-FFF2-40B4-BE49-F238E27FC236}">
                  <a16:creationId xmlns:a16="http://schemas.microsoft.com/office/drawing/2014/main" id="{E82E7D40-E6A3-4112-8CE8-80BB504EE48B}"/>
                </a:ext>
              </a:extLst>
            </p:cNvPr>
            <p:cNvSpPr/>
            <p:nvPr/>
          </p:nvSpPr>
          <p:spPr>
            <a:xfrm>
              <a:off x="3631316" y="4347756"/>
              <a:ext cx="1022785" cy="56964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5" name="Curved Down Arrow 154">
              <a:extLst>
                <a:ext uri="{FF2B5EF4-FFF2-40B4-BE49-F238E27FC236}">
                  <a16:creationId xmlns:a16="http://schemas.microsoft.com/office/drawing/2014/main" id="{11E34A2A-FA36-44E8-9F97-07A6EE45C226}"/>
                </a:ext>
              </a:extLst>
            </p:cNvPr>
            <p:cNvSpPr/>
            <p:nvPr/>
          </p:nvSpPr>
          <p:spPr>
            <a:xfrm>
              <a:off x="4586732" y="4347756"/>
              <a:ext cx="1022785" cy="56964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6" name="Curved Down Arrow 155">
              <a:extLst>
                <a:ext uri="{FF2B5EF4-FFF2-40B4-BE49-F238E27FC236}">
                  <a16:creationId xmlns:a16="http://schemas.microsoft.com/office/drawing/2014/main" id="{B186D688-5C12-40DB-87C6-116E03DCE46F}"/>
                </a:ext>
              </a:extLst>
            </p:cNvPr>
            <p:cNvSpPr/>
            <p:nvPr/>
          </p:nvSpPr>
          <p:spPr>
            <a:xfrm>
              <a:off x="5542147" y="4347756"/>
              <a:ext cx="1020743" cy="56964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7" name="Curved Down Arrow 156">
              <a:extLst>
                <a:ext uri="{FF2B5EF4-FFF2-40B4-BE49-F238E27FC236}">
                  <a16:creationId xmlns:a16="http://schemas.microsoft.com/office/drawing/2014/main" id="{D67A5E65-73F2-4FB8-9241-D831E11CF3A0}"/>
                </a:ext>
              </a:extLst>
            </p:cNvPr>
            <p:cNvSpPr/>
            <p:nvPr/>
          </p:nvSpPr>
          <p:spPr>
            <a:xfrm>
              <a:off x="6497562" y="4347756"/>
              <a:ext cx="1020743" cy="56964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8" name="Curved Down Arrow 157">
              <a:extLst>
                <a:ext uri="{FF2B5EF4-FFF2-40B4-BE49-F238E27FC236}">
                  <a16:creationId xmlns:a16="http://schemas.microsoft.com/office/drawing/2014/main" id="{B03C95D2-6A03-4E65-AF75-8AF71C72AA5F}"/>
                </a:ext>
              </a:extLst>
            </p:cNvPr>
            <p:cNvSpPr/>
            <p:nvPr/>
          </p:nvSpPr>
          <p:spPr>
            <a:xfrm>
              <a:off x="7452977" y="4347756"/>
              <a:ext cx="1020743" cy="569642"/>
            </a:xfrm>
            <a:prstGeom prst="curvedDownArrow">
              <a:avLst/>
            </a:prstGeom>
            <a:solidFill>
              <a:srgbClr val="F87A0B"/>
            </a:solidFill>
            <a:ln>
              <a:solidFill>
                <a:srgbClr val="F87A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846" name="Rectangle 158"/>
            <p:cNvSpPr>
              <a:spLocks noChangeArrowheads="1"/>
            </p:cNvSpPr>
            <p:nvPr/>
          </p:nvSpPr>
          <p:spPr bwMode="auto">
            <a:xfrm>
              <a:off x="1954037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  <p:sp>
          <p:nvSpPr>
            <p:cNvPr id="33847" name="Rectangle 159"/>
            <p:cNvSpPr>
              <a:spLocks noChangeArrowheads="1"/>
            </p:cNvSpPr>
            <p:nvPr/>
          </p:nvSpPr>
          <p:spPr bwMode="auto">
            <a:xfrm>
              <a:off x="2911322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  <p:sp>
          <p:nvSpPr>
            <p:cNvPr id="33848" name="Rectangle 160"/>
            <p:cNvSpPr>
              <a:spLocks noChangeArrowheads="1"/>
            </p:cNvSpPr>
            <p:nvPr/>
          </p:nvSpPr>
          <p:spPr bwMode="auto">
            <a:xfrm>
              <a:off x="3868607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  <p:sp>
          <p:nvSpPr>
            <p:cNvPr id="33849" name="Rectangle 161"/>
            <p:cNvSpPr>
              <a:spLocks noChangeArrowheads="1"/>
            </p:cNvSpPr>
            <p:nvPr/>
          </p:nvSpPr>
          <p:spPr bwMode="auto">
            <a:xfrm>
              <a:off x="4825892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  <p:sp>
          <p:nvSpPr>
            <p:cNvPr id="33850" name="Rectangle 162"/>
            <p:cNvSpPr>
              <a:spLocks noChangeArrowheads="1"/>
            </p:cNvSpPr>
            <p:nvPr/>
          </p:nvSpPr>
          <p:spPr bwMode="auto">
            <a:xfrm>
              <a:off x="5783177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  <p:sp>
          <p:nvSpPr>
            <p:cNvPr id="33851" name="Rectangle 163"/>
            <p:cNvSpPr>
              <a:spLocks noChangeArrowheads="1"/>
            </p:cNvSpPr>
            <p:nvPr/>
          </p:nvSpPr>
          <p:spPr bwMode="auto">
            <a:xfrm>
              <a:off x="6740462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  <p:sp>
          <p:nvSpPr>
            <p:cNvPr id="33852" name="Rectangle 164"/>
            <p:cNvSpPr>
              <a:spLocks noChangeArrowheads="1"/>
            </p:cNvSpPr>
            <p:nvPr/>
          </p:nvSpPr>
          <p:spPr bwMode="auto">
            <a:xfrm>
              <a:off x="7697747" y="3980246"/>
              <a:ext cx="575548" cy="475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F87A0B"/>
                  </a:solidFill>
                </a:rPr>
                <a:t>+5</a:t>
              </a:r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66E3E9E-AE84-43DC-8E12-D65C70720A24}"/>
              </a:ext>
            </a:extLst>
          </p:cNvPr>
          <p:cNvSpPr/>
          <p:nvPr/>
        </p:nvSpPr>
        <p:spPr>
          <a:xfrm>
            <a:off x="3350146" y="3017838"/>
            <a:ext cx="120545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2400" dirty="0">
                <a:solidFill>
                  <a:srgbClr val="238890"/>
                </a:solidFill>
                <a:latin typeface="+mj-lt"/>
              </a:rPr>
              <a:t>7 × 5 = 35</a:t>
            </a:r>
            <a:endParaRPr lang="en-GB" sz="2400" dirty="0">
              <a:solidFill>
                <a:srgbClr val="238890"/>
              </a:solidFill>
              <a:latin typeface="+mj-lt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88FA01E0-B647-409B-B3FC-C317AB20F69D}"/>
              </a:ext>
            </a:extLst>
          </p:cNvPr>
          <p:cNvSpPr/>
          <p:nvPr/>
        </p:nvSpPr>
        <p:spPr>
          <a:xfrm>
            <a:off x="5583264" y="3003550"/>
            <a:ext cx="344164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GB" altLang="en-US" sz="2400" dirty="0">
                <a:solidFill>
                  <a:srgbClr val="F87A0B"/>
                </a:solidFill>
                <a:latin typeface="+mj-lt"/>
              </a:rPr>
              <a:t>5 + 5 + 5 + 5 + 5 + 5 + 5 = 35</a:t>
            </a:r>
            <a:endParaRPr lang="en-GB" sz="2400" dirty="0">
              <a:solidFill>
                <a:srgbClr val="F87A0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95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1"/>
          <a:stretch>
            <a:fillRect/>
          </a:stretch>
        </p:blipFill>
        <p:spPr bwMode="auto">
          <a:xfrm>
            <a:off x="2209800" y="203201"/>
            <a:ext cx="204946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E624AF9C-A395-4EC7-99A4-09BDCE2C6F3B}"/>
              </a:ext>
            </a:extLst>
          </p:cNvPr>
          <p:cNvSpPr/>
          <p:nvPr/>
        </p:nvSpPr>
        <p:spPr>
          <a:xfrm>
            <a:off x="3898083" y="203202"/>
            <a:ext cx="1790700" cy="1068387"/>
          </a:xfrm>
          <a:prstGeom prst="wedgeRoundRectCallout">
            <a:avLst>
              <a:gd name="adj1" fmla="val -55026"/>
              <a:gd name="adj2" fmla="val 3191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always get sick on the coach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2C5EC-CE05-4ADE-8A0B-6F76244F8143}"/>
              </a:ext>
            </a:extLst>
          </p:cNvPr>
          <p:cNvSpPr/>
          <p:nvPr/>
        </p:nvSpPr>
        <p:spPr bwMode="auto">
          <a:xfrm>
            <a:off x="2279651" y="3881119"/>
            <a:ext cx="7413624" cy="1316038"/>
          </a:xfrm>
          <a:prstGeom prst="rect">
            <a:avLst/>
          </a:prstGeom>
          <a:solidFill>
            <a:schemeClr val="bg1"/>
          </a:solidFill>
          <a:ln w="38100">
            <a:solidFill>
              <a:srgbClr val="F87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7 groups.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sick bags do they need to pack?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 this in as many ways as you can.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7B5A6A5-92F2-48B4-BCE9-DA1564D452F2}"/>
              </a:ext>
            </a:extLst>
          </p:cNvPr>
          <p:cNvSpPr/>
          <p:nvPr/>
        </p:nvSpPr>
        <p:spPr>
          <a:xfrm>
            <a:off x="7585075" y="195264"/>
            <a:ext cx="2108200" cy="1706562"/>
          </a:xfrm>
          <a:prstGeom prst="wedgeRoundRectCallout">
            <a:avLst>
              <a:gd name="adj1" fmla="val -63831"/>
              <a:gd name="adj2" fmla="val 224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we should pack 2 sick bags for each group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4825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2"/>
          <a:stretch>
            <a:fillRect/>
          </a:stretch>
        </p:blipFill>
        <p:spPr bwMode="auto">
          <a:xfrm>
            <a:off x="5947546" y="674689"/>
            <a:ext cx="2106613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07337" y="5540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AA55B6-F6E0-4511-8BA3-17466D31236D}"/>
              </a:ext>
            </a:extLst>
          </p:cNvPr>
          <p:cNvSpPr/>
          <p:nvPr/>
        </p:nvSpPr>
        <p:spPr>
          <a:xfrm>
            <a:off x="2912650" y="319225"/>
            <a:ext cx="6931025" cy="4238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draw a picture.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207" y="1093762"/>
            <a:ext cx="5814743" cy="249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562" y="3766049"/>
            <a:ext cx="6252341" cy="265058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41" y="251179"/>
            <a:ext cx="6578672" cy="2272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761" y="2551656"/>
            <a:ext cx="6025628" cy="2375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415" y="4955677"/>
            <a:ext cx="2862935" cy="190070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232</Words>
  <Application>Microsoft Office PowerPoint</Application>
  <PresentationFormat>Widescreen</PresentationFormat>
  <Paragraphs>59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Sassoon Infant Rg</vt:lpstr>
      <vt:lpstr>Twinkl</vt:lpstr>
      <vt:lpstr>Office Theme</vt:lpstr>
      <vt:lpstr>Learning intention: To solve multiplication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solve multiplication problems</dc:title>
  <dc:creator>Lawson, Nicola</dc:creator>
  <cp:lastModifiedBy>Lawson, Nicola</cp:lastModifiedBy>
  <cp:revision>2</cp:revision>
  <dcterms:created xsi:type="dcterms:W3CDTF">2021-02-24T09:28:36Z</dcterms:created>
  <dcterms:modified xsi:type="dcterms:W3CDTF">2021-02-24T10:58:32Z</dcterms:modified>
</cp:coreProperties>
</file>