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62" r:id="rId4"/>
    <p:sldId id="264" r:id="rId5"/>
    <p:sldId id="265" r:id="rId6"/>
    <p:sldId id="259" r:id="rId7"/>
    <p:sldId id="266" r:id="rId8"/>
    <p:sldId id="267" r:id="rId9"/>
    <p:sldId id="268" r:id="rId10"/>
    <p:sldId id="260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 porter" userId="75716249050bc7bc" providerId="LiveId" clId="{65A54514-787E-2445-A674-0D2F74AE090D}"/>
    <pc:docChg chg="undo custSel addSld delSld modSld sldOrd modMainMaster">
      <pc:chgData name="nichola porter" userId="75716249050bc7bc" providerId="LiveId" clId="{65A54514-787E-2445-A674-0D2F74AE090D}" dt="2021-01-28T19:26:43.320" v="579" actId="20577"/>
      <pc:docMkLst>
        <pc:docMk/>
      </pc:docMkLst>
      <pc:sldChg chg="addSp delSp modSp del mod modTransition setBg">
        <pc:chgData name="nichola porter" userId="75716249050bc7bc" providerId="LiveId" clId="{65A54514-787E-2445-A674-0D2F74AE090D}" dt="2021-01-28T19:19:40.053" v="503" actId="2696"/>
        <pc:sldMkLst>
          <pc:docMk/>
          <pc:sldMk cId="2589337457" sldId="256"/>
        </pc:sldMkLst>
        <pc:picChg chg="add del mod modCrop">
          <ac:chgData name="nichola porter" userId="75716249050bc7bc" providerId="LiveId" clId="{65A54514-787E-2445-A674-0D2F74AE090D}" dt="2021-01-28T19:12:22.851" v="451" actId="931"/>
          <ac:picMkLst>
            <pc:docMk/>
            <pc:sldMk cId="2589337457" sldId="256"/>
            <ac:picMk id="4" creationId="{5BB0EF6A-251A-B74E-8F30-3C9B9FDBC053}"/>
          </ac:picMkLst>
        </pc:picChg>
        <pc:picChg chg="add mod">
          <ac:chgData name="nichola porter" userId="75716249050bc7bc" providerId="LiveId" clId="{65A54514-787E-2445-A674-0D2F74AE090D}" dt="2021-01-28T19:19:28.461" v="502" actId="1076"/>
          <ac:picMkLst>
            <pc:docMk/>
            <pc:sldMk cId="2589337457" sldId="256"/>
            <ac:picMk id="5" creationId="{CF5D4E5E-FA60-7F45-9BDF-E39AD23CAF02}"/>
          </ac:picMkLst>
        </pc:picChg>
        <pc:picChg chg="add mod">
          <ac:chgData name="nichola porter" userId="75716249050bc7bc" providerId="LiveId" clId="{65A54514-787E-2445-A674-0D2F74AE090D}" dt="2021-01-28T19:19:16.492" v="501" actId="14100"/>
          <ac:picMkLst>
            <pc:docMk/>
            <pc:sldMk cId="2589337457" sldId="256"/>
            <ac:picMk id="6" creationId="{7EAE780F-C24E-9840-8869-21229F79B003}"/>
          </ac:picMkLst>
        </pc:picChg>
      </pc:sldChg>
      <pc:sldChg chg="ord modTransition">
        <pc:chgData name="nichola porter" userId="75716249050bc7bc" providerId="LiveId" clId="{65A54514-787E-2445-A674-0D2F74AE090D}" dt="2021-01-28T19:19:58.766" v="505" actId="1076"/>
        <pc:sldMkLst>
          <pc:docMk/>
          <pc:sldMk cId="3655773855" sldId="257"/>
        </pc:sldMkLst>
      </pc:sldChg>
      <pc:sldChg chg="addSp modSp modTransition">
        <pc:chgData name="nichola porter" userId="75716249050bc7bc" providerId="LiveId" clId="{65A54514-787E-2445-A674-0D2F74AE090D}" dt="2021-01-28T19:09:55.557" v="439" actId="12563"/>
        <pc:sldMkLst>
          <pc:docMk/>
          <pc:sldMk cId="1184840946" sldId="259"/>
        </pc:sldMkLst>
        <pc:spChg chg="add mod">
          <ac:chgData name="nichola porter" userId="75716249050bc7bc" providerId="LiveId" clId="{65A54514-787E-2445-A674-0D2F74AE090D}" dt="2021-01-28T18:56:39.276" v="104" actId="1076"/>
          <ac:spMkLst>
            <pc:docMk/>
            <pc:sldMk cId="1184840946" sldId="259"/>
            <ac:spMk id="6" creationId="{A90D65E9-A7C0-F647-A450-072E117BAC67}"/>
          </ac:spMkLst>
        </pc:spChg>
        <pc:picChg chg="mod">
          <ac:chgData name="nichola porter" userId="75716249050bc7bc" providerId="LiveId" clId="{65A54514-787E-2445-A674-0D2F74AE090D}" dt="2021-01-28T18:54:02.221" v="1" actId="14100"/>
          <ac:picMkLst>
            <pc:docMk/>
            <pc:sldMk cId="1184840946" sldId="259"/>
            <ac:picMk id="3" creationId="{14A2BC2D-5D15-F24E-9FB7-7CABA7DDB867}"/>
          </ac:picMkLst>
        </pc:picChg>
      </pc:sldChg>
      <pc:sldChg chg="addSp modSp modTransition">
        <pc:chgData name="nichola porter" userId="75716249050bc7bc" providerId="LiveId" clId="{65A54514-787E-2445-A674-0D2F74AE090D}" dt="2021-01-28T19:09:55.557" v="439" actId="12563"/>
        <pc:sldMkLst>
          <pc:docMk/>
          <pc:sldMk cId="120694458" sldId="260"/>
        </pc:sldMkLst>
        <pc:spChg chg="add mod">
          <ac:chgData name="nichola porter" userId="75716249050bc7bc" providerId="LiveId" clId="{65A54514-787E-2445-A674-0D2F74AE090D}" dt="2021-01-28T19:07:35.055" v="405" actId="20577"/>
          <ac:spMkLst>
            <pc:docMk/>
            <pc:sldMk cId="120694458" sldId="260"/>
            <ac:spMk id="3" creationId="{F038AFE5-8473-D043-B571-5E29CCF9C951}"/>
          </ac:spMkLst>
        </pc:spChg>
        <pc:picChg chg="add mod">
          <ac:chgData name="nichola porter" userId="75716249050bc7bc" providerId="LiveId" clId="{65A54514-787E-2445-A674-0D2F74AE090D}" dt="2021-01-28T19:05:51.076" v="331" actId="1076"/>
          <ac:picMkLst>
            <pc:docMk/>
            <pc:sldMk cId="120694458" sldId="260"/>
            <ac:picMk id="2" creationId="{D5DC56AD-32E7-2142-80D5-DF74F4F1FE22}"/>
          </ac:picMkLst>
        </pc:picChg>
      </pc:sldChg>
      <pc:sldChg chg="del">
        <pc:chgData name="nichola porter" userId="75716249050bc7bc" providerId="LiveId" clId="{65A54514-787E-2445-A674-0D2F74AE090D}" dt="2021-01-28T19:05:35.920" v="327" actId="2696"/>
        <pc:sldMkLst>
          <pc:docMk/>
          <pc:sldMk cId="2211104543" sldId="261"/>
        </pc:sldMkLst>
      </pc:sldChg>
      <pc:sldChg chg="modTransition">
        <pc:chgData name="nichola porter" userId="75716249050bc7bc" providerId="LiveId" clId="{65A54514-787E-2445-A674-0D2F74AE090D}" dt="2021-01-28T19:09:55.557" v="439" actId="12563"/>
        <pc:sldMkLst>
          <pc:docMk/>
          <pc:sldMk cId="2452008733" sldId="262"/>
        </pc:sldMkLst>
      </pc:sldChg>
      <pc:sldChg chg="modTransition">
        <pc:chgData name="nichola porter" userId="75716249050bc7bc" providerId="LiveId" clId="{65A54514-787E-2445-A674-0D2F74AE090D}" dt="2021-01-28T19:09:55.557" v="439" actId="12563"/>
        <pc:sldMkLst>
          <pc:docMk/>
          <pc:sldMk cId="1001490506" sldId="264"/>
        </pc:sldMkLst>
      </pc:sldChg>
      <pc:sldChg chg="modTransition">
        <pc:chgData name="nichola porter" userId="75716249050bc7bc" providerId="LiveId" clId="{65A54514-787E-2445-A674-0D2F74AE090D}" dt="2021-01-28T19:09:55.557" v="439" actId="12563"/>
        <pc:sldMkLst>
          <pc:docMk/>
          <pc:sldMk cId="2803153255" sldId="265"/>
        </pc:sldMkLst>
      </pc:sldChg>
      <pc:sldChg chg="addSp modSp add ord modTransition">
        <pc:chgData name="nichola porter" userId="75716249050bc7bc" providerId="LiveId" clId="{65A54514-787E-2445-A674-0D2F74AE090D}" dt="2021-01-28T19:09:55.557" v="439" actId="12563"/>
        <pc:sldMkLst>
          <pc:docMk/>
          <pc:sldMk cId="4118921186" sldId="266"/>
        </pc:sldMkLst>
        <pc:spChg chg="add mod">
          <ac:chgData name="nichola porter" userId="75716249050bc7bc" providerId="LiveId" clId="{65A54514-787E-2445-A674-0D2F74AE090D}" dt="2021-01-28T18:58:18.307" v="161" actId="1076"/>
          <ac:spMkLst>
            <pc:docMk/>
            <pc:sldMk cId="4118921186" sldId="266"/>
            <ac:spMk id="7" creationId="{AE9DCAF9-A704-8747-9595-2F7B1DE43E42}"/>
          </ac:spMkLst>
        </pc:spChg>
        <pc:spChg chg="add mod ord">
          <ac:chgData name="nichola porter" userId="75716249050bc7bc" providerId="LiveId" clId="{65A54514-787E-2445-A674-0D2F74AE090D}" dt="2021-01-28T18:58:51.433" v="168" actId="167"/>
          <ac:spMkLst>
            <pc:docMk/>
            <pc:sldMk cId="4118921186" sldId="266"/>
            <ac:spMk id="8" creationId="{DFD8E712-08F5-9E43-A098-BF01142518B3}"/>
          </ac:spMkLst>
        </pc:spChg>
        <pc:picChg chg="mod">
          <ac:chgData name="nichola porter" userId="75716249050bc7bc" providerId="LiveId" clId="{65A54514-787E-2445-A674-0D2F74AE090D}" dt="2021-01-28T18:57:45.103" v="127" actId="1076"/>
          <ac:picMkLst>
            <pc:docMk/>
            <pc:sldMk cId="4118921186" sldId="266"/>
            <ac:picMk id="3" creationId="{14A2BC2D-5D15-F24E-9FB7-7CABA7DDB867}"/>
          </ac:picMkLst>
        </pc:picChg>
      </pc:sldChg>
      <pc:sldChg chg="addSp modSp add modTransition">
        <pc:chgData name="nichola porter" userId="75716249050bc7bc" providerId="LiveId" clId="{65A54514-787E-2445-A674-0D2F74AE090D}" dt="2021-01-28T19:09:55.557" v="439" actId="12563"/>
        <pc:sldMkLst>
          <pc:docMk/>
          <pc:sldMk cId="317631801" sldId="267"/>
        </pc:sldMkLst>
        <pc:spChg chg="mod">
          <ac:chgData name="nichola porter" userId="75716249050bc7bc" providerId="LiveId" clId="{65A54514-787E-2445-A674-0D2F74AE090D}" dt="2021-01-28T19:02:12.245" v="230" actId="20577"/>
          <ac:spMkLst>
            <pc:docMk/>
            <pc:sldMk cId="317631801" sldId="267"/>
            <ac:spMk id="6" creationId="{A90D65E9-A7C0-F647-A450-072E117BAC67}"/>
          </ac:spMkLst>
        </pc:spChg>
        <pc:picChg chg="mod">
          <ac:chgData name="nichola porter" userId="75716249050bc7bc" providerId="LiveId" clId="{65A54514-787E-2445-A674-0D2F74AE090D}" dt="2021-01-28T19:00:24.006" v="175" actId="1076"/>
          <ac:picMkLst>
            <pc:docMk/>
            <pc:sldMk cId="317631801" sldId="267"/>
            <ac:picMk id="2" creationId="{EB8F6AEE-4480-D440-9F91-5053C431A050}"/>
          </ac:picMkLst>
        </pc:picChg>
        <pc:picChg chg="mod">
          <ac:chgData name="nichola porter" userId="75716249050bc7bc" providerId="LiveId" clId="{65A54514-787E-2445-A674-0D2F74AE090D}" dt="2021-01-28T19:00:28.838" v="176" actId="1076"/>
          <ac:picMkLst>
            <pc:docMk/>
            <pc:sldMk cId="317631801" sldId="267"/>
            <ac:picMk id="3" creationId="{14A2BC2D-5D15-F24E-9FB7-7CABA7DDB867}"/>
          </ac:picMkLst>
        </pc:picChg>
        <pc:picChg chg="add mod">
          <ac:chgData name="nichola porter" userId="75716249050bc7bc" providerId="LiveId" clId="{65A54514-787E-2445-A674-0D2F74AE090D}" dt="2021-01-28T19:00:50.230" v="181" actId="1076"/>
          <ac:picMkLst>
            <pc:docMk/>
            <pc:sldMk cId="317631801" sldId="267"/>
            <ac:picMk id="7" creationId="{3E8FE6BF-3DCA-7341-9DB7-7A0816B02801}"/>
          </ac:picMkLst>
        </pc:picChg>
        <pc:picChg chg="add mod">
          <ac:chgData name="nichola porter" userId="75716249050bc7bc" providerId="LiveId" clId="{65A54514-787E-2445-A674-0D2F74AE090D}" dt="2021-01-28T19:01:09.186" v="185" actId="1076"/>
          <ac:picMkLst>
            <pc:docMk/>
            <pc:sldMk cId="317631801" sldId="267"/>
            <ac:picMk id="8" creationId="{E31F0938-E21F-BF4F-829C-29DA776013CE}"/>
          </ac:picMkLst>
        </pc:picChg>
      </pc:sldChg>
      <pc:sldChg chg="addSp modSp add modTransition">
        <pc:chgData name="nichola porter" userId="75716249050bc7bc" providerId="LiveId" clId="{65A54514-787E-2445-A674-0D2F74AE090D}" dt="2021-01-28T19:09:55.557" v="439" actId="12563"/>
        <pc:sldMkLst>
          <pc:docMk/>
          <pc:sldMk cId="721777385" sldId="268"/>
        </pc:sldMkLst>
        <pc:spChg chg="add mod ord">
          <ac:chgData name="nichola porter" userId="75716249050bc7bc" providerId="LiveId" clId="{65A54514-787E-2445-A674-0D2F74AE090D}" dt="2021-01-28T19:03:16.390" v="239" actId="167"/>
          <ac:spMkLst>
            <pc:docMk/>
            <pc:sldMk cId="721777385" sldId="268"/>
            <ac:spMk id="9" creationId="{67E2D101-DB69-CD40-BF95-090C70476454}"/>
          </ac:spMkLst>
        </pc:spChg>
        <pc:spChg chg="add mod">
          <ac:chgData name="nichola porter" userId="75716249050bc7bc" providerId="LiveId" clId="{65A54514-787E-2445-A674-0D2F74AE090D}" dt="2021-01-28T19:04:56.313" v="326" actId="1076"/>
          <ac:spMkLst>
            <pc:docMk/>
            <pc:sldMk cId="721777385" sldId="268"/>
            <ac:spMk id="10" creationId="{606F7600-AEE2-1C4A-8678-DCAD01352CE8}"/>
          </ac:spMkLst>
        </pc:spChg>
      </pc:sldChg>
      <pc:sldChg chg="addSp modSp add modTransition">
        <pc:chgData name="nichola porter" userId="75716249050bc7bc" providerId="LiveId" clId="{65A54514-787E-2445-A674-0D2F74AE090D}" dt="2021-01-28T19:09:55.557" v="439" actId="12563"/>
        <pc:sldMkLst>
          <pc:docMk/>
          <pc:sldMk cId="4012814645" sldId="269"/>
        </pc:sldMkLst>
        <pc:spChg chg="add mod ord">
          <ac:chgData name="nichola porter" userId="75716249050bc7bc" providerId="LiveId" clId="{65A54514-787E-2445-A674-0D2F74AE090D}" dt="2021-01-28T19:08:22.828" v="414" actId="167"/>
          <ac:spMkLst>
            <pc:docMk/>
            <pc:sldMk cId="4012814645" sldId="269"/>
            <ac:spMk id="6" creationId="{51AD1515-0712-384C-8E59-DA4BE6202C88}"/>
          </ac:spMkLst>
        </pc:spChg>
        <pc:spChg chg="add mod">
          <ac:chgData name="nichola porter" userId="75716249050bc7bc" providerId="LiveId" clId="{65A54514-787E-2445-A674-0D2F74AE090D}" dt="2021-01-28T19:09:22.367" v="437" actId="1076"/>
          <ac:spMkLst>
            <pc:docMk/>
            <pc:sldMk cId="4012814645" sldId="269"/>
            <ac:spMk id="7" creationId="{041A7DCB-6CBB-3A42-88C2-9068094D8B89}"/>
          </ac:spMkLst>
        </pc:spChg>
      </pc:sldChg>
      <pc:sldChg chg="addSp modSp new">
        <pc:chgData name="nichola porter" userId="75716249050bc7bc" providerId="LiveId" clId="{65A54514-787E-2445-A674-0D2F74AE090D}" dt="2021-01-28T19:26:43.320" v="579" actId="20577"/>
        <pc:sldMkLst>
          <pc:docMk/>
          <pc:sldMk cId="3993639031" sldId="270"/>
        </pc:sldMkLst>
        <pc:spChg chg="add mod">
          <ac:chgData name="nichola porter" userId="75716249050bc7bc" providerId="LiveId" clId="{65A54514-787E-2445-A674-0D2F74AE090D}" dt="2021-01-28T19:26:43.320" v="579" actId="20577"/>
          <ac:spMkLst>
            <pc:docMk/>
            <pc:sldMk cId="3993639031" sldId="270"/>
            <ac:spMk id="4" creationId="{ECCD2F94-3BF8-AB40-8539-026D3D10F25B}"/>
          </ac:spMkLst>
        </pc:spChg>
        <pc:picChg chg="add mod">
          <ac:chgData name="nichola porter" userId="75716249050bc7bc" providerId="LiveId" clId="{65A54514-787E-2445-A674-0D2F74AE090D}" dt="2021-01-28T19:22:16.998" v="508" actId="1076"/>
          <ac:picMkLst>
            <pc:docMk/>
            <pc:sldMk cId="3993639031" sldId="270"/>
            <ac:picMk id="2" creationId="{967618D0-BAA5-8E4C-B24B-25F62A8A8833}"/>
          </ac:picMkLst>
        </pc:picChg>
        <pc:picChg chg="add mod">
          <ac:chgData name="nichola porter" userId="75716249050bc7bc" providerId="LiveId" clId="{65A54514-787E-2445-A674-0D2F74AE090D}" dt="2021-01-28T19:22:32.302" v="510" actId="1076"/>
          <ac:picMkLst>
            <pc:docMk/>
            <pc:sldMk cId="3993639031" sldId="270"/>
            <ac:picMk id="3" creationId="{57047249-CFE9-CC4A-AC1D-3DB2DCF009D0}"/>
          </ac:picMkLst>
        </pc:picChg>
      </pc:sldChg>
      <pc:sldMasterChg chg="modTransition modSldLayout">
        <pc:chgData name="nichola porter" userId="75716249050bc7bc" providerId="LiveId" clId="{65A54514-787E-2445-A674-0D2F74AE090D}" dt="2021-01-28T19:09:55.557" v="439" actId="12563"/>
        <pc:sldMasterMkLst>
          <pc:docMk/>
          <pc:sldMasterMk cId="957615900" sldId="2147483648"/>
        </pc:sldMasterMkLst>
        <pc:sldLayoutChg chg="modTransition">
          <pc:chgData name="nichola porter" userId="75716249050bc7bc" providerId="LiveId" clId="{65A54514-787E-2445-A674-0D2F74AE090D}" dt="2021-01-28T19:09:55.557" v="439" actId="12563"/>
          <pc:sldLayoutMkLst>
            <pc:docMk/>
            <pc:sldMasterMk cId="957615900" sldId="2147483648"/>
            <pc:sldLayoutMk cId="3735385602" sldId="2147483649"/>
          </pc:sldLayoutMkLst>
        </pc:sldLayoutChg>
        <pc:sldLayoutChg chg="modTransition">
          <pc:chgData name="nichola porter" userId="75716249050bc7bc" providerId="LiveId" clId="{65A54514-787E-2445-A674-0D2F74AE090D}" dt="2021-01-28T19:09:55.557" v="439" actId="12563"/>
          <pc:sldLayoutMkLst>
            <pc:docMk/>
            <pc:sldMasterMk cId="957615900" sldId="2147483648"/>
            <pc:sldLayoutMk cId="619284577" sldId="2147483650"/>
          </pc:sldLayoutMkLst>
        </pc:sldLayoutChg>
        <pc:sldLayoutChg chg="modTransition">
          <pc:chgData name="nichola porter" userId="75716249050bc7bc" providerId="LiveId" clId="{65A54514-787E-2445-A674-0D2F74AE090D}" dt="2021-01-28T19:09:55.557" v="439" actId="12563"/>
          <pc:sldLayoutMkLst>
            <pc:docMk/>
            <pc:sldMasterMk cId="957615900" sldId="2147483648"/>
            <pc:sldLayoutMk cId="1593499894" sldId="2147483651"/>
          </pc:sldLayoutMkLst>
        </pc:sldLayoutChg>
        <pc:sldLayoutChg chg="modTransition">
          <pc:chgData name="nichola porter" userId="75716249050bc7bc" providerId="LiveId" clId="{65A54514-787E-2445-A674-0D2F74AE090D}" dt="2021-01-28T19:09:55.557" v="439" actId="12563"/>
          <pc:sldLayoutMkLst>
            <pc:docMk/>
            <pc:sldMasterMk cId="957615900" sldId="2147483648"/>
            <pc:sldLayoutMk cId="1240900179" sldId="2147483652"/>
          </pc:sldLayoutMkLst>
        </pc:sldLayoutChg>
        <pc:sldLayoutChg chg="modTransition">
          <pc:chgData name="nichola porter" userId="75716249050bc7bc" providerId="LiveId" clId="{65A54514-787E-2445-A674-0D2F74AE090D}" dt="2021-01-28T19:09:55.557" v="439" actId="12563"/>
          <pc:sldLayoutMkLst>
            <pc:docMk/>
            <pc:sldMasterMk cId="957615900" sldId="2147483648"/>
            <pc:sldLayoutMk cId="342229665" sldId="2147483653"/>
          </pc:sldLayoutMkLst>
        </pc:sldLayoutChg>
        <pc:sldLayoutChg chg="modTransition">
          <pc:chgData name="nichola porter" userId="75716249050bc7bc" providerId="LiveId" clId="{65A54514-787E-2445-A674-0D2F74AE090D}" dt="2021-01-28T19:09:55.557" v="439" actId="12563"/>
          <pc:sldLayoutMkLst>
            <pc:docMk/>
            <pc:sldMasterMk cId="957615900" sldId="2147483648"/>
            <pc:sldLayoutMk cId="1510566954" sldId="2147483654"/>
          </pc:sldLayoutMkLst>
        </pc:sldLayoutChg>
        <pc:sldLayoutChg chg="modTransition">
          <pc:chgData name="nichola porter" userId="75716249050bc7bc" providerId="LiveId" clId="{65A54514-787E-2445-A674-0D2F74AE090D}" dt="2021-01-28T19:09:55.557" v="439" actId="12563"/>
          <pc:sldLayoutMkLst>
            <pc:docMk/>
            <pc:sldMasterMk cId="957615900" sldId="2147483648"/>
            <pc:sldLayoutMk cId="339059200" sldId="2147483655"/>
          </pc:sldLayoutMkLst>
        </pc:sldLayoutChg>
        <pc:sldLayoutChg chg="modTransition">
          <pc:chgData name="nichola porter" userId="75716249050bc7bc" providerId="LiveId" clId="{65A54514-787E-2445-A674-0D2F74AE090D}" dt="2021-01-28T19:09:55.557" v="439" actId="12563"/>
          <pc:sldLayoutMkLst>
            <pc:docMk/>
            <pc:sldMasterMk cId="957615900" sldId="2147483648"/>
            <pc:sldLayoutMk cId="2708106565" sldId="2147483656"/>
          </pc:sldLayoutMkLst>
        </pc:sldLayoutChg>
        <pc:sldLayoutChg chg="modTransition">
          <pc:chgData name="nichola porter" userId="75716249050bc7bc" providerId="LiveId" clId="{65A54514-787E-2445-A674-0D2F74AE090D}" dt="2021-01-28T19:09:55.557" v="439" actId="12563"/>
          <pc:sldLayoutMkLst>
            <pc:docMk/>
            <pc:sldMasterMk cId="957615900" sldId="2147483648"/>
            <pc:sldLayoutMk cId="836872634" sldId="2147483657"/>
          </pc:sldLayoutMkLst>
        </pc:sldLayoutChg>
        <pc:sldLayoutChg chg="modTransition">
          <pc:chgData name="nichola porter" userId="75716249050bc7bc" providerId="LiveId" clId="{65A54514-787E-2445-A674-0D2F74AE090D}" dt="2021-01-28T19:09:55.557" v="439" actId="12563"/>
          <pc:sldLayoutMkLst>
            <pc:docMk/>
            <pc:sldMasterMk cId="957615900" sldId="2147483648"/>
            <pc:sldLayoutMk cId="1480645196" sldId="2147483658"/>
          </pc:sldLayoutMkLst>
        </pc:sldLayoutChg>
        <pc:sldLayoutChg chg="modTransition">
          <pc:chgData name="nichola porter" userId="75716249050bc7bc" providerId="LiveId" clId="{65A54514-787E-2445-A674-0D2F74AE090D}" dt="2021-01-28T19:09:55.557" v="439" actId="12563"/>
          <pc:sldLayoutMkLst>
            <pc:docMk/>
            <pc:sldMasterMk cId="957615900" sldId="2147483648"/>
            <pc:sldLayoutMk cId="1061515552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68B32-AD9D-4D4A-B100-33B0F7A0A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BBE347-43D8-7C4F-BC39-6DD975A22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58FA5-28CA-7F43-9528-D40042FA1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7819-A1CC-BC42-B3DB-07BD833F6513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375A7-75B5-9043-B797-5582007B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5D8F4-7383-F242-956E-F07ED63D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9111-BC86-B542-9449-85229660B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8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F6FC8-52AF-B643-80B2-4D0E0DCC4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8523A2-DC41-FE4F-8BA4-EF449D57C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624B6-678B-0B45-871B-3FAF93F75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7819-A1CC-BC42-B3DB-07BD833F6513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4A82A-BA8B-FF44-9B22-AB361E0F4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D83A8-1074-6148-8858-AA170BBEB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9111-BC86-B542-9449-85229660B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4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9A96CD-91ED-254A-8A39-58B52BCFA7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09C49C-FCB6-6D4C-B064-B3CEAB622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15103-6107-A54F-833F-E73531176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7819-A1CC-BC42-B3DB-07BD833F6513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3A61D-6E21-D941-AA6C-D26865B90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F298C-6A75-F049-8939-E7818819A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9111-BC86-B542-9449-85229660B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1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66628-7153-E748-AB26-3013AA544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AF261-D1EA-0F4C-A8DF-D3BDE240A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E4A63-AB25-B349-A400-2B4C81B84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7819-A1CC-BC42-B3DB-07BD833F6513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B6464-8527-AA48-8011-5DC17C6BA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1CE8D-07BB-824E-8D91-E71305403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9111-BC86-B542-9449-85229660B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8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451E4-A396-AD46-B80C-E26A22913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111E3-B520-8941-AB35-27CDC4850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2CAAB-6EBE-8C4F-BA1D-E706215F0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7819-A1CC-BC42-B3DB-07BD833F6513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D0B6A-1E67-294D-9BCB-098A4088C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93925-02BE-4141-8D1A-C1C84C82C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9111-BC86-B542-9449-85229660B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9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41886-00BC-5346-B98C-2EABEBC32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A9FF1-854B-6241-A46B-D5B2CD2514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E3B0E-166C-9C41-ACF0-5B597BD16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4D632-FBCC-2D4E-AD55-8FC320E89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7819-A1CC-BC42-B3DB-07BD833F6513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4BFEA2-4B0F-1343-9C88-8687932D3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24F28-BAA2-B249-93C8-3F479836C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9111-BC86-B542-9449-85229660B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0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6B3FF-F79B-7C43-9853-9FE65C2A5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156B7-4EF3-304A-9EA4-BA9BD0D0C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BA7A5-F6A0-434B-9E82-47A219561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BAA058-06D3-D041-85CF-3E9B3EDE1D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1CAAF2-8771-1F4A-8908-FD93B5246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21734D-4E5F-4440-A0D8-5EE10BB22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7819-A1CC-BC42-B3DB-07BD833F6513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A9F47-4BD6-7B43-9715-ED5A38B09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5B6B00-D576-5E40-ADC5-9BFE78C57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9111-BC86-B542-9449-85229660B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EBC95-808B-BA4D-9038-784E3E1F4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E3955C-561B-F647-B97E-9F82AF132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7819-A1CC-BC42-B3DB-07BD833F6513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E0F1D4-9D9C-9744-8340-8DA32E3F2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2D9368-ABDC-9D4A-9B01-A7F51C6CE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9111-BC86-B542-9449-85229660B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6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E4113B-C0F4-8D47-B1AA-3A12142FB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7819-A1CC-BC42-B3DB-07BD833F6513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AD9755-8459-8C46-A3B6-CC76E04D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AFAA8-5BE8-F244-B40E-8C2254130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9111-BC86-B542-9449-85229660B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B1986-3C6B-9A48-9FD7-C49F08FD1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85E36-A08A-0546-8F99-BA9A01A7E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C0BA45-50E9-CB46-BE28-D17339125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AF95B2-E651-BE40-B76A-1209D48AA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7819-A1CC-BC42-B3DB-07BD833F6513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515E4-1428-9B42-A96E-920738CD7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335F00-9826-A24C-AB59-EAB5A6703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9111-BC86-B542-9449-85229660B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0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D6FC9-68CC-1B4E-B47D-E1464BB64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D8B7E3-18D5-6D4E-95C0-8B7B90DF56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E45508-CD9C-E34B-9F5E-E65A02EA0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DDA9BB-F7FD-2544-B4C0-6C9F759B6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7819-A1CC-BC42-B3DB-07BD833F6513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593C90-9864-C043-B7AF-EC0332BF8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841A5-15EC-A043-9E82-3784C7B0A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9111-BC86-B542-9449-85229660B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7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90E503-7583-3841-99AD-9313B712B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FF193-601B-774E-94F5-F7F9E60F5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AEBFF-8546-F841-B676-1C32249EF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D7819-A1CC-BC42-B3DB-07BD833F6513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7149A-C45E-7346-9DC7-64E53C656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AF5A7-7B53-AC42-A8E1-BA77A7BBC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79111-BC86-B542-9449-85229660B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1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67618D0-BAA5-8E4C-B24B-25F62A8A8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749" y="1120046"/>
            <a:ext cx="3937251" cy="4617908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7047249-CFE9-CC4A-AC1D-3DB2DCF009D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9" y="4808991"/>
            <a:ext cx="2103120" cy="18579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CD2F94-3BF8-AB40-8539-026D3D10F25B}"/>
              </a:ext>
            </a:extLst>
          </p:cNvPr>
          <p:cNvSpPr txBox="1"/>
          <p:nvPr/>
        </p:nvSpPr>
        <p:spPr>
          <a:xfrm>
            <a:off x="867317" y="1120046"/>
            <a:ext cx="682987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700" dirty="0"/>
              <a:t>Can you help Peter the polar bear count his fish.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399363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C7E0765-6925-9C4A-9C25-152164ECA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62" y="202381"/>
            <a:ext cx="5270438" cy="645323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B1E5AF3-1462-B642-9D7E-EE751EE3E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62" y="4037825"/>
            <a:ext cx="1549400" cy="13843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5DC56AD-32E7-2142-80D5-DF74F4F1FE2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417" y="1746243"/>
            <a:ext cx="1646291" cy="14543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38AFE5-8473-D043-B571-5E29CCF9C951}"/>
              </a:ext>
            </a:extLst>
          </p:cNvPr>
          <p:cNvSpPr txBox="1"/>
          <p:nvPr/>
        </p:nvSpPr>
        <p:spPr>
          <a:xfrm>
            <a:off x="2286123" y="3448884"/>
            <a:ext cx="2360217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>
              <a:buAutoNum type="arabicPlain" startAt="2"/>
            </a:pPr>
            <a:r>
              <a:rPr lang="en-GB" sz="3700" dirty="0"/>
              <a:t>        1</a:t>
            </a:r>
          </a:p>
          <a:p>
            <a:pPr marL="742950" indent="-742950" algn="l">
              <a:buAutoNum type="arabicPlain" startAt="2"/>
            </a:pPr>
            <a:endParaRPr lang="en-GB" sz="3700" dirty="0"/>
          </a:p>
          <a:p>
            <a:pPr marL="742950" indent="-742950" algn="l">
              <a:buAutoNum type="arabicPlain" startAt="2"/>
            </a:pPr>
            <a:r>
              <a:rPr lang="en-GB" sz="3700" dirty="0"/>
              <a:t>        5     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12069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51AD1515-0712-384C-8E59-DA4BE6202C88}"/>
              </a:ext>
            </a:extLst>
          </p:cNvPr>
          <p:cNvSpPr/>
          <p:nvPr/>
        </p:nvSpPr>
        <p:spPr>
          <a:xfrm>
            <a:off x="3466231" y="3409116"/>
            <a:ext cx="960090" cy="96009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C7E0765-6925-9C4A-9C25-152164ECA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62" y="202381"/>
            <a:ext cx="5270438" cy="645323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B1E5AF3-1462-B642-9D7E-EE751EE3E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62" y="4037825"/>
            <a:ext cx="1549400" cy="13843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5DC56AD-32E7-2142-80D5-DF74F4F1FE2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417" y="1746243"/>
            <a:ext cx="1646291" cy="14543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38AFE5-8473-D043-B571-5E29CCF9C951}"/>
              </a:ext>
            </a:extLst>
          </p:cNvPr>
          <p:cNvSpPr txBox="1"/>
          <p:nvPr/>
        </p:nvSpPr>
        <p:spPr>
          <a:xfrm>
            <a:off x="2286123" y="3448884"/>
            <a:ext cx="2360217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>
              <a:buAutoNum type="arabicPlain" startAt="2"/>
            </a:pPr>
            <a:r>
              <a:rPr lang="en-GB" sz="3700" dirty="0"/>
              <a:t>        1</a:t>
            </a:r>
          </a:p>
          <a:p>
            <a:pPr marL="742950" indent="-742950" algn="l">
              <a:buAutoNum type="arabicPlain" startAt="2"/>
            </a:pPr>
            <a:endParaRPr lang="en-GB" sz="3700" dirty="0"/>
          </a:p>
          <a:p>
            <a:pPr marL="742950" indent="-742950" algn="l">
              <a:buAutoNum type="arabicPlain" startAt="2"/>
            </a:pPr>
            <a:r>
              <a:rPr lang="en-GB" sz="3700" dirty="0"/>
              <a:t>        5     </a:t>
            </a:r>
            <a:endParaRPr lang="en-US" sz="3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1A7DCB-6CBB-3A42-88C2-9068094D8B89}"/>
              </a:ext>
            </a:extLst>
          </p:cNvPr>
          <p:cNvSpPr txBox="1"/>
          <p:nvPr/>
        </p:nvSpPr>
        <p:spPr>
          <a:xfrm>
            <a:off x="3169671" y="790072"/>
            <a:ext cx="1186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dirty="0">
                <a:solidFill>
                  <a:srgbClr val="FF0000"/>
                </a:solidFill>
              </a:rPr>
              <a:t>1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1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C7E0765-6925-9C4A-9C25-152164ECA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62" y="202381"/>
            <a:ext cx="5270438" cy="645323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B1E5AF3-1462-B642-9D7E-EE751EE3E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62" y="4037825"/>
            <a:ext cx="1549400" cy="13843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FA25BD5-DF50-FA40-BA92-AB8C0377C77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55" y="1217172"/>
            <a:ext cx="1181659" cy="1043894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D24F8361-3EE5-314B-A92D-E5C39E5AB7E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778" y="1291513"/>
            <a:ext cx="1181659" cy="104389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DAE4C34-D091-AB42-8307-A9FC3B6CDC9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243" y="1217172"/>
            <a:ext cx="1165706" cy="1029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61C7D2-73B2-6644-99F8-4202A5D58355}"/>
              </a:ext>
            </a:extLst>
          </p:cNvPr>
          <p:cNvSpPr txBox="1"/>
          <p:nvPr/>
        </p:nvSpPr>
        <p:spPr>
          <a:xfrm>
            <a:off x="1027848" y="3090445"/>
            <a:ext cx="2141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00" dirty="0"/>
              <a:t>2</a:t>
            </a:r>
            <a:endParaRPr lang="en-US" sz="3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A75E7F-3C37-D348-9398-B12FAFE2ED13}"/>
              </a:ext>
            </a:extLst>
          </p:cNvPr>
          <p:cNvSpPr txBox="1"/>
          <p:nvPr/>
        </p:nvSpPr>
        <p:spPr>
          <a:xfrm>
            <a:off x="3475649" y="3090445"/>
            <a:ext cx="183756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00"/>
              <a:t>4</a:t>
            </a:r>
            <a:endParaRPr lang="en-US" sz="3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B0117F-0F7F-1243-9A55-519774E37901}"/>
              </a:ext>
            </a:extLst>
          </p:cNvPr>
          <p:cNvSpPr txBox="1"/>
          <p:nvPr/>
        </p:nvSpPr>
        <p:spPr>
          <a:xfrm>
            <a:off x="1185018" y="4611026"/>
            <a:ext cx="174487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00" dirty="0"/>
              <a:t>3 </a:t>
            </a:r>
            <a:endParaRPr lang="en-US" sz="3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F8E757-ACDE-C443-9B0C-7975AAE62642}"/>
              </a:ext>
            </a:extLst>
          </p:cNvPr>
          <p:cNvSpPr txBox="1"/>
          <p:nvPr/>
        </p:nvSpPr>
        <p:spPr>
          <a:xfrm>
            <a:off x="3548705" y="4595638"/>
            <a:ext cx="183756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00" dirty="0"/>
              <a:t>5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365577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D0DF2F2E-8C2D-E244-8FDE-40869176FFF2}"/>
              </a:ext>
            </a:extLst>
          </p:cNvPr>
          <p:cNvSpPr/>
          <p:nvPr/>
        </p:nvSpPr>
        <p:spPr>
          <a:xfrm>
            <a:off x="1524653" y="4246680"/>
            <a:ext cx="1228273" cy="122827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C7E0765-6925-9C4A-9C25-152164ECA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62" y="202381"/>
            <a:ext cx="5270438" cy="645323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B1E5AF3-1462-B642-9D7E-EE751EE3E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62" y="4037825"/>
            <a:ext cx="1549400" cy="13843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FA25BD5-DF50-FA40-BA92-AB8C0377C77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3" y="1102868"/>
            <a:ext cx="1181659" cy="1043894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D24F8361-3EE5-314B-A92D-E5C39E5AB7E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09" y="1102868"/>
            <a:ext cx="1181659" cy="104389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DAE4C34-D091-AB42-8307-A9FC3B6CDC9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843" y="1181857"/>
            <a:ext cx="1165706" cy="1029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61C7D2-73B2-6644-99F8-4202A5D58355}"/>
              </a:ext>
            </a:extLst>
          </p:cNvPr>
          <p:cNvSpPr txBox="1"/>
          <p:nvPr/>
        </p:nvSpPr>
        <p:spPr>
          <a:xfrm>
            <a:off x="1027848" y="3090445"/>
            <a:ext cx="2141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00" dirty="0"/>
              <a:t>2</a:t>
            </a:r>
            <a:endParaRPr lang="en-US" sz="3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A75E7F-3C37-D348-9398-B12FAFE2ED13}"/>
              </a:ext>
            </a:extLst>
          </p:cNvPr>
          <p:cNvSpPr txBox="1"/>
          <p:nvPr/>
        </p:nvSpPr>
        <p:spPr>
          <a:xfrm>
            <a:off x="3475649" y="3090445"/>
            <a:ext cx="183756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00"/>
              <a:t>4</a:t>
            </a:r>
            <a:endParaRPr lang="en-US" sz="3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B0117F-0F7F-1243-9A55-519774E37901}"/>
              </a:ext>
            </a:extLst>
          </p:cNvPr>
          <p:cNvSpPr txBox="1"/>
          <p:nvPr/>
        </p:nvSpPr>
        <p:spPr>
          <a:xfrm>
            <a:off x="1185018" y="4611026"/>
            <a:ext cx="174487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00" dirty="0"/>
              <a:t>3 </a:t>
            </a:r>
            <a:endParaRPr lang="en-US" sz="3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F8E757-ACDE-C443-9B0C-7975AAE62642}"/>
              </a:ext>
            </a:extLst>
          </p:cNvPr>
          <p:cNvSpPr txBox="1"/>
          <p:nvPr/>
        </p:nvSpPr>
        <p:spPr>
          <a:xfrm>
            <a:off x="3548705" y="4611026"/>
            <a:ext cx="183756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00" dirty="0"/>
              <a:t>5</a:t>
            </a:r>
            <a:endParaRPr lang="en-US" sz="3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A6B348-8E16-5941-8567-98B1C10B55A8}"/>
              </a:ext>
            </a:extLst>
          </p:cNvPr>
          <p:cNvSpPr txBox="1"/>
          <p:nvPr/>
        </p:nvSpPr>
        <p:spPr>
          <a:xfrm>
            <a:off x="988370" y="387213"/>
            <a:ext cx="4412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dirty="0">
                <a:solidFill>
                  <a:srgbClr val="FF0000"/>
                </a:solidFill>
              </a:rPr>
              <a:t>1</a:t>
            </a:r>
            <a:r>
              <a:rPr lang="en-GB" sz="4000" dirty="0"/>
              <a:t>               </a:t>
            </a:r>
            <a:r>
              <a:rPr lang="en-GB" sz="4000" dirty="0">
                <a:solidFill>
                  <a:srgbClr val="FF0000"/>
                </a:solidFill>
              </a:rPr>
              <a:t>2</a:t>
            </a:r>
            <a:r>
              <a:rPr lang="en-GB" sz="4000" dirty="0"/>
              <a:t>               </a:t>
            </a:r>
            <a:r>
              <a:rPr lang="en-GB" sz="4000" dirty="0">
                <a:solidFill>
                  <a:srgbClr val="FF0000"/>
                </a:solidFill>
              </a:rPr>
              <a:t>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520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C7E0765-6925-9C4A-9C25-152164ECA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62" y="202381"/>
            <a:ext cx="5270438" cy="645323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B1E5AF3-1462-B642-9D7E-EE751EE3E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62" y="4037825"/>
            <a:ext cx="1549400" cy="13843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FA25BD5-DF50-FA40-BA92-AB8C0377C77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17" y="2289049"/>
            <a:ext cx="1181659" cy="1043894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D24F8361-3EE5-314B-A92D-E5C39E5AB7E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765" y="2385105"/>
            <a:ext cx="1181659" cy="104389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DAE4C34-D091-AB42-8307-A9FC3B6CDC9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41" y="1830169"/>
            <a:ext cx="1165706" cy="1029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61C7D2-73B2-6644-99F8-4202A5D58355}"/>
              </a:ext>
            </a:extLst>
          </p:cNvPr>
          <p:cNvSpPr txBox="1"/>
          <p:nvPr/>
        </p:nvSpPr>
        <p:spPr>
          <a:xfrm>
            <a:off x="831755" y="4052867"/>
            <a:ext cx="2141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00" dirty="0"/>
              <a:t>5</a:t>
            </a:r>
            <a:endParaRPr lang="en-US" sz="3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A75E7F-3C37-D348-9398-B12FAFE2ED13}"/>
              </a:ext>
            </a:extLst>
          </p:cNvPr>
          <p:cNvSpPr txBox="1"/>
          <p:nvPr/>
        </p:nvSpPr>
        <p:spPr>
          <a:xfrm>
            <a:off x="3441994" y="4068255"/>
            <a:ext cx="183756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00"/>
              <a:t>4</a:t>
            </a:r>
            <a:endParaRPr lang="en-US" sz="3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B0117F-0F7F-1243-9A55-519774E37901}"/>
              </a:ext>
            </a:extLst>
          </p:cNvPr>
          <p:cNvSpPr txBox="1"/>
          <p:nvPr/>
        </p:nvSpPr>
        <p:spPr>
          <a:xfrm>
            <a:off x="1027848" y="5640828"/>
            <a:ext cx="174487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00" dirty="0"/>
              <a:t>1 </a:t>
            </a:r>
            <a:endParaRPr lang="en-US" sz="3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F8E757-ACDE-C443-9B0C-7975AAE62642}"/>
              </a:ext>
            </a:extLst>
          </p:cNvPr>
          <p:cNvSpPr txBox="1"/>
          <p:nvPr/>
        </p:nvSpPr>
        <p:spPr>
          <a:xfrm>
            <a:off x="3484214" y="5640828"/>
            <a:ext cx="183756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00" dirty="0"/>
              <a:t>3</a:t>
            </a:r>
            <a:endParaRPr lang="en-US" sz="3700" dirty="0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784843FC-E0BA-5049-A7AE-0A3098ADE2D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65" y="1745849"/>
            <a:ext cx="1181659" cy="1043894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8970F2B8-FF78-324E-A4B5-894D58534A6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995" y="2289048"/>
            <a:ext cx="1181660" cy="104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9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83EAC99A-96CC-2F45-ABC8-E90AB147E3D4}"/>
              </a:ext>
            </a:extLst>
          </p:cNvPr>
          <p:cNvSpPr/>
          <p:nvPr/>
        </p:nvSpPr>
        <p:spPr>
          <a:xfrm>
            <a:off x="1407997" y="3764791"/>
            <a:ext cx="1253260" cy="125326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C7E0765-6925-9C4A-9C25-152164ECA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62" y="202381"/>
            <a:ext cx="5270438" cy="645323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B1E5AF3-1462-B642-9D7E-EE751EE3E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62" y="4037825"/>
            <a:ext cx="1549400" cy="13843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FA25BD5-DF50-FA40-BA92-AB8C0377C77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17" y="2289049"/>
            <a:ext cx="1181659" cy="1043894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D24F8361-3EE5-314B-A92D-E5C39E5AB7E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765" y="2385105"/>
            <a:ext cx="1181659" cy="104389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DAE4C34-D091-AB42-8307-A9FC3B6CDC9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41" y="1830169"/>
            <a:ext cx="1165706" cy="1029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61C7D2-73B2-6644-99F8-4202A5D58355}"/>
              </a:ext>
            </a:extLst>
          </p:cNvPr>
          <p:cNvSpPr txBox="1"/>
          <p:nvPr/>
        </p:nvSpPr>
        <p:spPr>
          <a:xfrm>
            <a:off x="831755" y="4052867"/>
            <a:ext cx="2141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00" dirty="0"/>
              <a:t>5</a:t>
            </a:r>
            <a:endParaRPr lang="en-US" sz="3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A75E7F-3C37-D348-9398-B12FAFE2ED13}"/>
              </a:ext>
            </a:extLst>
          </p:cNvPr>
          <p:cNvSpPr txBox="1"/>
          <p:nvPr/>
        </p:nvSpPr>
        <p:spPr>
          <a:xfrm>
            <a:off x="4192756" y="4100890"/>
            <a:ext cx="63803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00"/>
              <a:t>4</a:t>
            </a:r>
            <a:endParaRPr lang="en-US" sz="3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B0117F-0F7F-1243-9A55-519774E37901}"/>
              </a:ext>
            </a:extLst>
          </p:cNvPr>
          <p:cNvSpPr txBox="1"/>
          <p:nvPr/>
        </p:nvSpPr>
        <p:spPr>
          <a:xfrm>
            <a:off x="1027848" y="5640828"/>
            <a:ext cx="174487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00" dirty="0"/>
              <a:t>1 </a:t>
            </a:r>
            <a:endParaRPr lang="en-US" sz="3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F8E757-ACDE-C443-9B0C-7975AAE62642}"/>
              </a:ext>
            </a:extLst>
          </p:cNvPr>
          <p:cNvSpPr txBox="1"/>
          <p:nvPr/>
        </p:nvSpPr>
        <p:spPr>
          <a:xfrm>
            <a:off x="3484214" y="5640828"/>
            <a:ext cx="183756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00" dirty="0"/>
              <a:t>3</a:t>
            </a:r>
            <a:endParaRPr lang="en-US" sz="3700" dirty="0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784843FC-E0BA-5049-A7AE-0A3098ADE2D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65" y="1745849"/>
            <a:ext cx="1181659" cy="1043894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8970F2B8-FF78-324E-A4B5-894D58534A6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995" y="2289048"/>
            <a:ext cx="1181660" cy="10438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89F4A6-D32F-8342-BB51-EFEAA4C8C40B}"/>
              </a:ext>
            </a:extLst>
          </p:cNvPr>
          <p:cNvSpPr txBox="1"/>
          <p:nvPr/>
        </p:nvSpPr>
        <p:spPr>
          <a:xfrm>
            <a:off x="513499" y="1136953"/>
            <a:ext cx="5728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dirty="0">
                <a:solidFill>
                  <a:srgbClr val="FF0000"/>
                </a:solidFill>
              </a:rPr>
              <a:t>1            2        3      4          5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5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C7E0765-6925-9C4A-9C25-152164ECA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62" y="202381"/>
            <a:ext cx="5270438" cy="645323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B1E5AF3-1462-B642-9D7E-EE751EE3E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62" y="4037825"/>
            <a:ext cx="1549400" cy="13843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B8F6AEE-4480-D440-9F91-5053C431A05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40" y="1548781"/>
            <a:ext cx="1356958" cy="1198755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14A2BC2D-5D15-F24E-9FB7-7CABA7DDB86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640" y="1548781"/>
            <a:ext cx="1356958" cy="11987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0D65E9-A7C0-F647-A450-072E117BAC67}"/>
              </a:ext>
            </a:extLst>
          </p:cNvPr>
          <p:cNvSpPr txBox="1"/>
          <p:nvPr/>
        </p:nvSpPr>
        <p:spPr>
          <a:xfrm>
            <a:off x="1707761" y="3824640"/>
            <a:ext cx="318575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>
              <a:buAutoNum type="arabicPlain" startAt="3"/>
            </a:pPr>
            <a:r>
              <a:rPr lang="en-GB" sz="3700" dirty="0"/>
              <a:t>            2 </a:t>
            </a:r>
          </a:p>
          <a:p>
            <a:pPr marL="742950" indent="-742950" algn="l">
              <a:buAutoNum type="arabicPlain" startAt="3"/>
            </a:pPr>
            <a:endParaRPr lang="en-GB" sz="3700" dirty="0"/>
          </a:p>
          <a:p>
            <a:pPr marL="742950" indent="-742950" algn="l">
              <a:buAutoNum type="arabicPlain" startAt="3"/>
            </a:pPr>
            <a:r>
              <a:rPr lang="en-GB" sz="3700" dirty="0"/>
              <a:t>            1</a:t>
            </a:r>
          </a:p>
        </p:txBody>
      </p:sp>
    </p:spTree>
    <p:extLst>
      <p:ext uri="{BB962C8B-B14F-4D97-AF65-F5344CB8AC3E}">
        <p14:creationId xmlns:p14="http://schemas.microsoft.com/office/powerpoint/2010/main" val="118484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DFD8E712-08F5-9E43-A098-BF01142518B3}"/>
              </a:ext>
            </a:extLst>
          </p:cNvPr>
          <p:cNvSpPr/>
          <p:nvPr/>
        </p:nvSpPr>
        <p:spPr>
          <a:xfrm>
            <a:off x="3300640" y="3526130"/>
            <a:ext cx="1198756" cy="119875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C7E0765-6925-9C4A-9C25-152164ECA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62" y="202381"/>
            <a:ext cx="5270438" cy="645323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B1E5AF3-1462-B642-9D7E-EE751EE3E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62" y="4037825"/>
            <a:ext cx="1549400" cy="13843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B8F6AEE-4480-D440-9F91-5053C431A05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40" y="1548781"/>
            <a:ext cx="1356958" cy="1198755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14A2BC2D-5D15-F24E-9FB7-7CABA7DDB86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239" y="1601439"/>
            <a:ext cx="1356958" cy="11987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0D65E9-A7C0-F647-A450-072E117BAC67}"/>
              </a:ext>
            </a:extLst>
          </p:cNvPr>
          <p:cNvSpPr txBox="1"/>
          <p:nvPr/>
        </p:nvSpPr>
        <p:spPr>
          <a:xfrm>
            <a:off x="1707761" y="3824640"/>
            <a:ext cx="318575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>
              <a:buAutoNum type="arabicPlain" startAt="3"/>
            </a:pPr>
            <a:r>
              <a:rPr lang="en-GB" sz="3700" dirty="0"/>
              <a:t>            2 </a:t>
            </a:r>
          </a:p>
          <a:p>
            <a:pPr marL="742950" indent="-742950" algn="l">
              <a:buAutoNum type="arabicPlain" startAt="3"/>
            </a:pPr>
            <a:endParaRPr lang="en-GB" sz="3700" dirty="0"/>
          </a:p>
          <a:p>
            <a:pPr marL="742950" indent="-742950" algn="l">
              <a:buAutoNum type="arabicPlain" startAt="3"/>
            </a:pPr>
            <a:r>
              <a:rPr lang="en-GB" sz="3700" dirty="0"/>
              <a:t>           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9DCAF9-A704-8747-9595-2F7B1DE43E42}"/>
              </a:ext>
            </a:extLst>
          </p:cNvPr>
          <p:cNvSpPr txBox="1"/>
          <p:nvPr/>
        </p:nvSpPr>
        <p:spPr>
          <a:xfrm>
            <a:off x="1707761" y="840895"/>
            <a:ext cx="3185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dirty="0">
                <a:solidFill>
                  <a:srgbClr val="FF0000"/>
                </a:solidFill>
              </a:rPr>
              <a:t>1                     2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92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C7E0765-6925-9C4A-9C25-152164ECA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62" y="202381"/>
            <a:ext cx="5270438" cy="645323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B1E5AF3-1462-B642-9D7E-EE751EE3E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62" y="4037825"/>
            <a:ext cx="1549400" cy="13843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B8F6AEE-4480-D440-9F91-5053C431A05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82" y="2230244"/>
            <a:ext cx="1356958" cy="1198755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14A2BC2D-5D15-F24E-9FB7-7CABA7DDB86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761" y="2230244"/>
            <a:ext cx="1356958" cy="11987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0D65E9-A7C0-F647-A450-072E117BAC67}"/>
              </a:ext>
            </a:extLst>
          </p:cNvPr>
          <p:cNvSpPr txBox="1"/>
          <p:nvPr/>
        </p:nvSpPr>
        <p:spPr>
          <a:xfrm>
            <a:off x="1707761" y="3824640"/>
            <a:ext cx="318575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>
              <a:buAutoNum type="arabicPlain" startAt="3"/>
            </a:pPr>
            <a:r>
              <a:rPr lang="en-GB" sz="3700" dirty="0"/>
              <a:t>          5</a:t>
            </a:r>
          </a:p>
          <a:p>
            <a:pPr marL="742950" indent="-742950" algn="l">
              <a:buAutoNum type="arabicPlain" startAt="3"/>
            </a:pPr>
            <a:endParaRPr lang="en-GB" sz="3700" dirty="0"/>
          </a:p>
          <a:p>
            <a:pPr marL="742950" indent="-742950" algn="l">
              <a:buAutoNum type="arabicPlain" startAt="3"/>
            </a:pPr>
            <a:r>
              <a:rPr lang="en-GB" sz="3700" dirty="0"/>
              <a:t>          2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3E8FE6BF-3DCA-7341-9DB7-7A0816B0280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30" y="2230244"/>
            <a:ext cx="1356958" cy="119875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31F0938-E21F-BF4F-829C-29DA776013C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99" y="2230244"/>
            <a:ext cx="1348040" cy="119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7E2D101-DB69-CD40-BF95-090C70476454}"/>
              </a:ext>
            </a:extLst>
          </p:cNvPr>
          <p:cNvSpPr/>
          <p:nvPr/>
        </p:nvSpPr>
        <p:spPr>
          <a:xfrm>
            <a:off x="1608140" y="3789526"/>
            <a:ext cx="809900" cy="8099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C7E0765-6925-9C4A-9C25-152164ECA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62" y="202381"/>
            <a:ext cx="5270438" cy="645323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B1E5AF3-1462-B642-9D7E-EE751EE3E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62" y="4037825"/>
            <a:ext cx="1549400" cy="13843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B8F6AEE-4480-D440-9F91-5053C431A05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82" y="2230244"/>
            <a:ext cx="1356958" cy="1198755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14A2BC2D-5D15-F24E-9FB7-7CABA7DDB86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761" y="2230244"/>
            <a:ext cx="1356958" cy="11987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0D65E9-A7C0-F647-A450-072E117BAC67}"/>
              </a:ext>
            </a:extLst>
          </p:cNvPr>
          <p:cNvSpPr txBox="1"/>
          <p:nvPr/>
        </p:nvSpPr>
        <p:spPr>
          <a:xfrm>
            <a:off x="1707761" y="3824640"/>
            <a:ext cx="318575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>
              <a:buAutoNum type="arabicPlain" startAt="3"/>
            </a:pPr>
            <a:r>
              <a:rPr lang="en-GB" sz="3700" dirty="0"/>
              <a:t>          5</a:t>
            </a:r>
          </a:p>
          <a:p>
            <a:pPr marL="742950" indent="-742950" algn="l">
              <a:buAutoNum type="arabicPlain" startAt="3"/>
            </a:pPr>
            <a:endParaRPr lang="en-GB" sz="3700" dirty="0"/>
          </a:p>
          <a:p>
            <a:pPr marL="742950" indent="-742950" algn="l">
              <a:buAutoNum type="arabicPlain" startAt="3"/>
            </a:pPr>
            <a:r>
              <a:rPr lang="en-GB" sz="3700" dirty="0"/>
              <a:t>          2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3E8FE6BF-3DCA-7341-9DB7-7A0816B0280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30" y="2230244"/>
            <a:ext cx="1356958" cy="119875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31F0938-E21F-BF4F-829C-29DA776013C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99" y="2230244"/>
            <a:ext cx="1348040" cy="11908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6F7600-AEE2-1C4A-8678-DCAD01352CE8}"/>
              </a:ext>
            </a:extLst>
          </p:cNvPr>
          <p:cNvSpPr txBox="1"/>
          <p:nvPr/>
        </p:nvSpPr>
        <p:spPr>
          <a:xfrm>
            <a:off x="372749" y="1522358"/>
            <a:ext cx="5916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dirty="0">
                <a:solidFill>
                  <a:srgbClr val="FF0000"/>
                </a:solidFill>
              </a:rPr>
              <a:t>1             2            3            4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7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 porter</dc:creator>
  <cp:lastModifiedBy>Linda Hall</cp:lastModifiedBy>
  <cp:revision>4</cp:revision>
  <dcterms:created xsi:type="dcterms:W3CDTF">2021-01-26T20:56:48Z</dcterms:created>
  <dcterms:modified xsi:type="dcterms:W3CDTF">2021-02-28T16:10:13Z</dcterms:modified>
</cp:coreProperties>
</file>