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0" r:id="rId2"/>
    <p:sldId id="271" r:id="rId3"/>
    <p:sldId id="272" r:id="rId4"/>
    <p:sldId id="273" r:id="rId5"/>
    <p:sldId id="274" r:id="rId6"/>
    <p:sldId id="275" r:id="rId7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89"/>
  </p:normalViewPr>
  <p:slideViewPr>
    <p:cSldViewPr snapToGrid="0" snapToObjects="1">
      <p:cViewPr varScale="1">
        <p:scale>
          <a:sx n="73" d="100"/>
          <a:sy n="73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22A1-8195-AA4C-8800-F2233489C4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7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470" y="4362139"/>
            <a:ext cx="2159197" cy="2162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intention: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know different word types including verbs</a:t>
            </a:r>
            <a:endParaRPr lang="en-US" sz="32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verb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is a type of word.</a:t>
            </a: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are something you do.</a:t>
            </a: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Which word is a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red			run			dog</a:t>
            </a:r>
          </a:p>
        </p:txBody>
      </p:sp>
      <p:sp>
        <p:nvSpPr>
          <p:cNvPr id="2" name="Oval 1"/>
          <p:cNvSpPr/>
          <p:nvPr/>
        </p:nvSpPr>
        <p:spPr>
          <a:xfrm>
            <a:off x="1773382" y="64249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043545" y="642725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313708" y="642494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530428" y="639723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800591" y="6399543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70754" y="639723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342907" y="645265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613070" y="64549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883233" y="645265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28" y="3965482"/>
            <a:ext cx="1072083" cy="156166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75545" y="4846393"/>
            <a:ext cx="108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5"/>
    </mc:Choice>
    <mc:Fallback xmlns="">
      <p:transition spd="slow" advTm="20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39" y="3202249"/>
            <a:ext cx="2509504" cy="2513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Run is a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because it is something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we can do.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 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red			run			dog</a:t>
            </a:r>
          </a:p>
        </p:txBody>
      </p:sp>
      <p:sp>
        <p:nvSpPr>
          <p:cNvPr id="2" name="Oval 1"/>
          <p:cNvSpPr/>
          <p:nvPr/>
        </p:nvSpPr>
        <p:spPr>
          <a:xfrm>
            <a:off x="1773382" y="604058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043545" y="604289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313708" y="604058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530428" y="60128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800591" y="6015175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70754" y="60128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342907" y="606828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613070" y="607059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883233" y="6068289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028" y="3678097"/>
            <a:ext cx="1072083" cy="15616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75545" y="3918930"/>
            <a:ext cx="1080000" cy="10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6"/>
    </mc:Choice>
    <mc:Fallback xmlns="">
      <p:transition spd="slow" advTm="85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Which word is a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this sentence?</a:t>
            </a: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frog can jump off.</a:t>
            </a:r>
          </a:p>
        </p:txBody>
      </p:sp>
      <p:sp>
        <p:nvSpPr>
          <p:cNvPr id="2" name="Oval 1"/>
          <p:cNvSpPr/>
          <p:nvPr/>
        </p:nvSpPr>
        <p:spPr>
          <a:xfrm>
            <a:off x="2216730" y="24799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660073" y="24799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573975" y="249612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269674" y="24799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595258" y="248227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607134" y="24799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853784" y="24883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038601" y="24799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417130" y="249382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888187" y="249382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572009" y="249382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915643" y="250222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44144" y="2568127"/>
            <a:ext cx="468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33" y="2894305"/>
            <a:ext cx="5916151" cy="206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7"/>
    </mc:Choice>
    <mc:Fallback xmlns="">
      <p:transition spd="slow" advTm="226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Which word is a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this sentence?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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frog can jump off.</a:t>
            </a: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Jump is the verb because that is what the frog is doing.</a:t>
            </a:r>
          </a:p>
        </p:txBody>
      </p:sp>
      <p:sp>
        <p:nvSpPr>
          <p:cNvPr id="2" name="Oval 1"/>
          <p:cNvSpPr/>
          <p:nvPr/>
        </p:nvSpPr>
        <p:spPr>
          <a:xfrm>
            <a:off x="2216730" y="24799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660073" y="24799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573975" y="249612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269674" y="24799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595258" y="248227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607134" y="24799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853784" y="248836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038601" y="247996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417130" y="249382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888187" y="249382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572009" y="249382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915643" y="250222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33" y="2894305"/>
            <a:ext cx="5916151" cy="206475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44144" y="2568127"/>
            <a:ext cx="468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7"/>
    </mc:Choice>
    <mc:Fallback xmlns="">
      <p:transition spd="slow" advTm="60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verbs can you think of to go with this picture?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740" t="20803" r="28532" b="29553"/>
          <a:stretch/>
        </p:blipFill>
        <p:spPr>
          <a:xfrm>
            <a:off x="197743" y="1423851"/>
            <a:ext cx="9510513" cy="45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7"/>
    </mc:Choice>
    <mc:Fallback xmlns="">
      <p:transition spd="slow" advTm="58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verbs can you think of to go with this picture?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30782-7AF0-F94C-94A6-EB1E85C4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91" y="1323439"/>
            <a:ext cx="7980218" cy="541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0"/>
    </mc:Choice>
    <mc:Fallback xmlns="">
      <p:transition spd="slow" advTm="579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3955</TotalTime>
  <Words>132</Words>
  <Application>Microsoft Office PowerPoint</Application>
  <PresentationFormat>A4 Paper (210x297 mm)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Thom, Shona</cp:lastModifiedBy>
  <cp:revision>76</cp:revision>
  <cp:lastPrinted>2019-10-02T15:50:32Z</cp:lastPrinted>
  <dcterms:created xsi:type="dcterms:W3CDTF">2018-03-10T18:23:35Z</dcterms:created>
  <dcterms:modified xsi:type="dcterms:W3CDTF">2021-02-09T09:59:46Z</dcterms:modified>
</cp:coreProperties>
</file>