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3568" autoAdjust="0"/>
  </p:normalViewPr>
  <p:slideViewPr>
    <p:cSldViewPr snapToGrid="0">
      <p:cViewPr varScale="1">
        <p:scale>
          <a:sx n="64" d="100"/>
          <a:sy n="64" d="100"/>
        </p:scale>
        <p:origin x="9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2040B-EA43-46BD-9177-8E2E4AC778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E74628-852C-48AC-B51B-26D9046DB4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1F0F8-D86B-49C4-9F84-F4209ED54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CABF6-5521-4CD8-B28E-BB01D3FCD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A4388-CBCD-4A7B-814A-0A91A4B70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971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F9DD1-55B9-49D7-B3EC-EE2E1D0DB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EA4C02-EDB5-4642-8594-E6DD10522A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C292E-AD84-4307-89B4-8002D7579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6CE71-29B0-42BE-8C21-A75CFCDB2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2EC35-58C9-487C-8EF0-0DC085B55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246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E32516-7023-42C6-BF7F-F421F6225C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59804-1B93-455B-9E88-D93EEBB61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F8817-E30A-47FC-A8ED-7077A5B91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4C3D3-0604-4421-94DF-A2CAEA04D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B255F-3EBA-4D13-8DAA-7A85F18E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016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9DA24-0FDD-43B4-A61D-B64832B75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1E47F-BE6A-41A9-880B-CB0C2D208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3F58E-2D91-4555-A728-09202EFC4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AD1CA-2395-4F5E-968E-75721EA21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E10CFE-D13E-45F0-A54D-B33D0A181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70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163B4-7632-48FA-B77C-959A0F6A1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B07A8-ECD0-47A2-B8F6-B025F666D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4C1CC-7E21-4511-BC1D-B65EB727D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0C5FD-0A54-4186-B868-5C6E42A1C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E7ECB-0CB5-4561-AACA-36AC8ABA4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639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F99E8-77B3-456B-9DD5-AE9466536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56D86-E4DD-47D5-89F1-327008E8FE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8E48E4-5363-47BD-9BED-1DC5D5E664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72854B-5D1B-476F-A922-A497D6154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CB1D1E-02C1-46A8-8155-C4BD663F6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C5D738-1A48-4DEB-90EF-8036CD960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211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91FAC-0536-4D83-B9FC-FF3CC77F1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C3BAF-D421-4A8E-94C0-5AC3610FC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678C20-F6E7-47A3-8BC0-B9A65C3C0F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28697E-4203-428A-9D6A-2B5AD73C7F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AD0235-2B0A-4663-8FE7-B7A7BCA856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563569-EC95-44EB-A946-D1CDD470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0BA1AA-4C0F-4109-8A3E-DD73A555B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39BD62-7DCC-4823-B308-7C4F9DF53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360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2EA33-F761-4069-A214-E94FE7B05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4207F4-563C-4DBC-B175-59C51B65A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9956CD-E1B9-4CDB-8727-EA38B7C67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152E17-2A3B-420D-81F0-AF114A72B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522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BF1E8E-77F0-4202-B744-7A2B00AA8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62FC1A-2491-4618-9D72-F97068F26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AD92C3-4877-42B6-90E4-DA1B0EB7B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658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1F1B0-9B0E-4819-BAD0-0484951ED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D8B5E-1E3C-473B-A1B4-48F9E7EFF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5C9282-4916-4383-9CB8-9943A2707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092150-F95C-428D-88D9-60644327F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B9C831-55EC-44C8-8BCD-46CD3C585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A78787-B69D-4650-8C37-21EA86A07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649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95C7-E205-420F-98B3-7FC6B10AC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8DCDAE-01AF-4FA9-B752-856F507511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938BF6-187E-477B-A3C0-C42F7CE708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1092F5-08A3-424E-BD26-11CE3EEC0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C8FEEA-6CAD-44FF-8AB2-70EAF2BA3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FB24E8-CF98-42CD-B456-6A4781510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842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6C20AF-BC70-4D6C-AAAC-74DE19D46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CAE5FC-EF44-4464-AA49-1F782D384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F5A0A-7419-4176-8AB0-505997B440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DB6F0-A040-4C6B-9CAC-E7E64EAD4245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8C5EF-31B5-4696-9941-7A336A77BB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F7B22-A692-446F-9557-BDF6CF293B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057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hyperlink" Target="https://www.oxfordowl.co.uk/api/interactives/29263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AC8A9-A2CF-406B-A2BB-7D3326508C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823" y="1469036"/>
            <a:ext cx="11707318" cy="6715594"/>
          </a:xfrm>
        </p:spPr>
        <p:txBody>
          <a:bodyPr>
            <a:normAutofit/>
          </a:bodyPr>
          <a:lstStyle/>
          <a:p>
            <a:r>
              <a:rPr lang="en-GB" dirty="0"/>
              <a:t>Today we will read ‘A pet goldfish’.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You can find it on the </a:t>
            </a:r>
            <a:r>
              <a:rPr lang="en-GB" dirty="0" err="1"/>
              <a:t>OxfordOwl</a:t>
            </a:r>
            <a:r>
              <a:rPr lang="en-GB" dirty="0"/>
              <a:t> website. Under </a:t>
            </a:r>
            <a:r>
              <a:rPr lang="en-GB" dirty="0" err="1"/>
              <a:t>elibrary</a:t>
            </a:r>
            <a:r>
              <a:rPr lang="en-GB" dirty="0"/>
              <a:t> &gt; </a:t>
            </a:r>
            <a:r>
              <a:rPr lang="en-GB" dirty="0" err="1"/>
              <a:t>readwriteinc</a:t>
            </a:r>
            <a:r>
              <a:rPr lang="en-GB" dirty="0"/>
              <a:t> &gt; purple</a:t>
            </a:r>
            <a:br>
              <a:rPr lang="en-GB" dirty="0"/>
            </a:br>
            <a:r>
              <a:rPr lang="en-GB" dirty="0">
                <a:hlinkClick r:id="rId4"/>
              </a:rPr>
              <a:t>https://www.oxfordowl.co.uk/api/interactives/29263.html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2C3BB75D-73D3-4D96-A96A-EC3BB71B0A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32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093"/>
    </mc:Choice>
    <mc:Fallback>
      <p:transition spd="slow" advTm="140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C58099-069C-41FC-99AD-82C582A25C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8741" y="197787"/>
            <a:ext cx="8135427" cy="6292954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F5647EBF-DFC6-4DB3-944A-92FA588014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125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02"/>
    </mc:Choice>
    <mc:Fallback>
      <p:transition spd="slow" advTm="74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34DF9B-06B9-47D5-BB5F-5690A30FF5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3848" y="71809"/>
            <a:ext cx="8664315" cy="6698927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1591295B-3491-4C1F-842B-934A5B1928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369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429"/>
    </mc:Choice>
    <mc:Fallback>
      <p:transition spd="slow" advTm="144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CA29A0-7606-45AB-860D-61998AC5D1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692" y="311506"/>
            <a:ext cx="8052349" cy="6119273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37A3334C-0097-489F-A2FA-AEDDB4F887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828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691"/>
    </mc:Choice>
    <mc:Fallback>
      <p:transition spd="slow" advTm="116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9C44CC-BC69-46E6-ABCF-78227CE688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3672" y="1774330"/>
            <a:ext cx="6955436" cy="2826136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13D94D3A-017A-4731-ADCF-8D276CFD97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331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790"/>
    </mc:Choice>
    <mc:Fallback>
      <p:transition spd="slow" advTm="107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3989CF-E6D6-40BF-9572-A29FD4578F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3711" y="209120"/>
            <a:ext cx="8273245" cy="6446513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B51C4688-D44F-4CC6-A0F9-A35F0D4038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683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90"/>
    </mc:Choice>
    <mc:Fallback>
      <p:transition spd="slow" advTm="32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B1E5B1-4627-4AE0-AF50-0C12AC0400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3770" y="157783"/>
            <a:ext cx="8232130" cy="6377928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92A812FA-C402-444B-865F-E2D2D2FCDE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967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45"/>
    </mc:Choice>
    <mc:Fallback>
      <p:transition spd="slow" advTm="110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609D61-B11A-4910-9850-12D51BA0D9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8859" y="57072"/>
            <a:ext cx="8545905" cy="6613551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0D8B9D12-248F-4BEA-90C7-667D0DE6FA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758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394"/>
    </mc:Choice>
    <mc:Fallback>
      <p:transition spd="slow" advTm="93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A506EE-1BAF-4109-A3AD-15C9E97872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8820" y="113444"/>
            <a:ext cx="8245972" cy="6362307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28C6D1BA-C191-4101-B5A3-B0289F1BAD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93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753"/>
    </mc:Choice>
    <mc:Fallback>
      <p:transition spd="slow" advTm="97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A12A70-0F71-45F8-B2DF-F50F281E8F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151791"/>
            <a:ext cx="8488063" cy="6518832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A0669582-3C37-4B7F-8D14-454D9F80D0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936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359"/>
    </mc:Choice>
    <mc:Fallback>
      <p:transition spd="slow" advTm="243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028A0D-01FA-4345-99FE-0F594F0A67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8761" y="150720"/>
            <a:ext cx="7809532" cy="6085188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BC14C0F5-65AE-4EA7-A89B-1CCED82D21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270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04"/>
    </mc:Choice>
    <mc:Fallback>
      <p:transition spd="slow" advTm="44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Sassoon Penpals"/>
        <a:ea typeface=""/>
        <a:cs typeface=""/>
      </a:majorFont>
      <a:minorFont>
        <a:latin typeface="Sassoon Penpal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3FC7B140-657F-4BF4-81F2-1C525E196D76}" vid="{84FD2681-878A-4607-B744-D748F39145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Presentation2</Template>
  <TotalTime>15</TotalTime>
  <Words>46</Words>
  <Application>Microsoft Office PowerPoint</Application>
  <PresentationFormat>Widescreen</PresentationFormat>
  <Paragraphs>1</Paragraphs>
  <Slides>11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Sassoon Penpals</vt:lpstr>
      <vt:lpstr>Office Theme</vt:lpstr>
      <vt:lpstr>Today we will read ‘A pet goldfish’.  You can find it on the OxfordOwl website. Under elibrary &gt; readwriteinc &gt; purple https://www.oxfordowl.co.uk/api/interactives/29263.html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Today we will read ‘A pet goldfish’.  You can find it on the OxfordOwl website. Under elibrary &gt; readwriteinc &gt; purple https://www.oxfordowl.co.uk/api/interactives/29263.html  </dc:title>
  <dc:creator>nicola lawson</dc:creator>
  <cp:lastModifiedBy>nicola lawson</cp:lastModifiedBy>
  <cp:revision>2</cp:revision>
  <dcterms:created xsi:type="dcterms:W3CDTF">2021-01-31T12:42:10Z</dcterms:created>
  <dcterms:modified xsi:type="dcterms:W3CDTF">2021-01-31T12:57:57Z</dcterms:modified>
</cp:coreProperties>
</file>