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E14-D22F-4B8A-9B4E-7E3B483F3681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14DF-C381-41E3-85DD-10B9DDF08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85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E14-D22F-4B8A-9B4E-7E3B483F3681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14DF-C381-41E3-85DD-10B9DDF08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21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E14-D22F-4B8A-9B4E-7E3B483F3681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14DF-C381-41E3-85DD-10B9DDF08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4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E14-D22F-4B8A-9B4E-7E3B483F3681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14DF-C381-41E3-85DD-10B9DDF08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28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E14-D22F-4B8A-9B4E-7E3B483F3681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14DF-C381-41E3-85DD-10B9DDF08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37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E14-D22F-4B8A-9B4E-7E3B483F3681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14DF-C381-41E3-85DD-10B9DDF08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7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E14-D22F-4B8A-9B4E-7E3B483F3681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14DF-C381-41E3-85DD-10B9DDF08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63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E14-D22F-4B8A-9B4E-7E3B483F3681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14DF-C381-41E3-85DD-10B9DDF08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72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E14-D22F-4B8A-9B4E-7E3B483F3681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14DF-C381-41E3-85DD-10B9DDF08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60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E14-D22F-4B8A-9B4E-7E3B483F3681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14DF-C381-41E3-85DD-10B9DDF08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38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E14-D22F-4B8A-9B4E-7E3B483F3681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14DF-C381-41E3-85DD-10B9DDF08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95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A0E14-D22F-4B8A-9B4E-7E3B483F3681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B14DF-C381-41E3-85DD-10B9DDF08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86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clips/z7rb4w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70992"/>
          </a:xfrm>
        </p:spPr>
        <p:txBody>
          <a:bodyPr>
            <a:normAutofit/>
          </a:bodyPr>
          <a:lstStyle/>
          <a:p>
            <a:r>
              <a:rPr lang="en-GB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intention: Recognise what soil is made from</a:t>
            </a:r>
            <a:endParaRPr lang="en-GB" sz="28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977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happens when you mix water with it?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28800"/>
            <a:ext cx="4400529" cy="24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3933056"/>
            <a:ext cx="508988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41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 you find it on the beach?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649252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475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Why do we need it?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38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is soil?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Our Soil Is Bad. Are We Doomed? - Modern Farm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313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00268"/>
            <a:ext cx="3152775" cy="165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09" y="1375395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21" y="267658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10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Investigate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https://www.bbc.co.uk/bitesize/clips/z7rb4wx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you can, go out for a walk and find some soil, or go in to your garden.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you can’t, use the pictures on the slides to help you. 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5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grows on it?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2362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94262"/>
            <a:ext cx="2971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997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animals live in it?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471614"/>
            <a:ext cx="3312368" cy="204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32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think it’s made from?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289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869160"/>
            <a:ext cx="40481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289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60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it feel like?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8884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3600400" cy="239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09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Does it feel wet or dry?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74924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442218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822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Where can you find it?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005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97152"/>
            <a:ext cx="30670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981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114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Science </vt:lpstr>
      <vt:lpstr>What is soil?</vt:lpstr>
      <vt:lpstr>Investigate</vt:lpstr>
      <vt:lpstr>What grows on it?</vt:lpstr>
      <vt:lpstr>What animals live in it?</vt:lpstr>
      <vt:lpstr>What do you think it’s made from?</vt:lpstr>
      <vt:lpstr>What does it feel like?</vt:lpstr>
      <vt:lpstr>Does it feel wet or dry?</vt:lpstr>
      <vt:lpstr>Where can you find it?</vt:lpstr>
      <vt:lpstr>What happens when you mix water with it?</vt:lpstr>
      <vt:lpstr>Do you find it on the beach?</vt:lpstr>
      <vt:lpstr>Why do we need it?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</dc:title>
  <dc:creator>Craggs, Charlotte</dc:creator>
  <cp:lastModifiedBy>Craggs, Charlotte</cp:lastModifiedBy>
  <cp:revision>3</cp:revision>
  <dcterms:created xsi:type="dcterms:W3CDTF">2021-02-22T15:24:57Z</dcterms:created>
  <dcterms:modified xsi:type="dcterms:W3CDTF">2021-02-22T15:43:45Z</dcterms:modified>
</cp:coreProperties>
</file>