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4:07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1136 79,'-82'-3,"1"-4,0-3,-114-29,157 31,0 3,1 1,-2 2,1 1,-50 6,78-3,0 0,-1 1,1 0,1 0,-1 1,0 1,1 0,0 0,0 0,0 1,1 1,0 0,-10 10,-4 6,1 0,2 2,-21 32,30-39,0 0,2 0,0 1,0 0,-4 21,-17 104,2-11,15-90,-2 4,3-1,1 2,2-1,-2 72,12 408,1-496,0 0,3 0,0-1,21 59,-18-63,-3-8,2 0,11 19,-10-21,-1 1,10 28,-11-24,0-1,2 1,0-1,2-1,0 0,1-1,1 0,1 0,0-2,1 0,1 0,0-2,1 0,1 0,0-2,1 0,21 9,40 20,-62-30,-1-2,1 0,1-1,0 0,0-2,24 6,3-8,1-1,54-5,-26 1,-62 0,1 0,-1 0,0-1,0-1,1 0,-1-1,-1 0,1-1,-1 0,0-1,0-1,15-10,-12 5,-1 0,-1 0,0-1,0-1,-2 0,0-1,0 0,13-26,6-21,-3-1,-2 0,20-88,-39 123,-2 0,1-45,0 2,21-122,-9 80,4-166,-22 241,-2-1,-2 0,-1 1,-2 0,-1 0,-18-42,-29-65,7 46,-27-65,71 152,-1 1,0 0,-1-1,-10-12,-9-14,17 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16:52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3282 396,'-41'1,"0"-2,1-1,-1-3,-78-18,-11-22,-73-19,-134-37,82 20,196 66,-2 2,-82-7,-115 3,141 8,-195 10,298 0,0 2,0-1,0 2,0 0,0 1,1 0,-20 11,-86 60,37-22,-52 15,14-7,63-32,-26 16,-28 20,-30 20,129-77,1 1,1 0,0 0,0 1,1 1,0-1,1 1,0 1,1 0,-7 16,6-10,2 0,-1 1,2 0,1 0,0 1,0 34,3-44,0 15,1 0,6 44,-5-62,1 0,0 0,1 0,0 0,0-1,0 1,1-1,0 0,1 0,0 0,0 0,9 9,4-1,0 0,1-1,0-1,1-1,0 0,1-2,1 0,-1-2,1 0,27 5,99 29,-46-12,1-5,121 15,-34-18,220 13,917-37,-1311 2,1 0,-1-1,1-1,-1 0,0-1,0-1,0-1,0 0,-1-1,0-1,0 0,-1-1,0-1,0 0,-1 0,22-21,1-6,-1-2,-1-1,-3-2,-1-1,-2-1,43-91,-51 91,-10 22,0 0,-2-1,0 0,8-40,-5 0,-3-1,-3 0,-6-117,1 177,-1-1,1 1,-1 0,0 0,0 0,0 0,-1 0,1 0,-1 0,0 0,0 1,0-1,0 0,0 1,-3-3,0 1,0 0,-1 0,0 1,1 0,-1 0,0 0,-8-2,-3 0,-1 1,1 0,-1 1,-30 0,41 3,-16-1,0 1,1 1,-36 6,54-6,-1-1,1 1,0 1,-1-1,1 1,0-1,-1 1,1 1,0-1,1 0,-1 1,0 0,1 0,-1 0,1 0,0 0,0 1,0 0,1-1,-1 1,1 0,0 0,0 0,-1 6,-1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4:11.5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1016 323,'-1'-3,"0"0,0 0,0 0,-1 0,0 0,1 0,-1 1,0-1,0 0,-1 1,1 0,0-1,-1 1,0 0,-3-2,-8-8,0-1,0 0,-1 1,-1 0,0 1,-1 1,0 1,0 0,-30-10,-36-19,12 5,29 16,-105-35,129 47,1 1,-2 0,1 2,0 0,-1 1,-24 2,36 0,0 1,0 0,0 0,1 1,-1 0,1 0,0 1,-1-1,2 1,-1 1,0-1,1 1,0 0,-6 7,-4 5,1 1,1 1,-13 23,4 2,2 2,3 0,1 1,2 0,-8 58,12-45,-3 113,16 64,0-67,-4-109,-1-31,2 0,1-1,1 1,1-1,1 0,13 40,-6-35,5 11,1 1,2-2,48 80,-60-113,112 155,-93-129,17 19,-18-28,-14-16,0 0,0 0,1-1,1-1,22 15,-19-15,0-2,0 0,1-1,0 0,0-2,0 0,1-1,0 0,-1-2,20 1,0-1,-1-2,56-8,-81 7,0-2,0 1,0-2,0 1,0-1,-1-1,0 0,0-1,0 0,-1 0,0-1,12-11,5-10,-1-1,-2-1,0-2,32-63,-45 72,-1 0,-1-1,8-47,-3 13,-6 25,-1-1,3-68,-11-71,-1 59,-12-196,10 264,-3 1,-19-60,22 82,0 1,1-1,2 0,-1-33,1-1,0 48,1 0,-1-1,-1 1,0 0,0 0,-1 0,0 1,-1-1,0 1,-9-12,8 11,-7-18,11 22,-1 0,1 0,-1 1,1-1,-1 1,-4-5,-26-31,23 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4:15.1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915 103,'-13'0,"0"-1,0-1,0 0,0 0,0-2,1 1,-1-2,-11-5,-23-6,-1 1,0 3,-94-11,86 18,1 2,-89 8,137-4,1 0,0 0,0 1,0 0,1 1,-1-1,0 1,1 0,0 0,0 1,0-1,0 1,0 1,1-1,-1 0,1 1,-4 6,-7 11,1 0,-20 42,21-38,3-4,1 0,1 1,1 0,1 1,-3 30,-7 123,14-149,-4 493,9-294,-3-204,-2 37,3 1,3-1,3 0,14 62,31 46,-44-149,0-1,2 0,0 0,0-1,2 0,22 25,5 3,-27-30,1 0,17 14,-24-24,0 0,1-1,-1 1,1-2,0 1,0-1,0 0,0 0,8 1,15 1,0-2,0 0,0-2,36-4,-5 2,-48 0,-1 1,0-2,0 0,1 0,-1-1,0-1,-1 0,13-6,4-4,-2-2,28-21,-6 4,59-45,-93 65,0 0,0-1,-2 0,0-1,11-17,-2-5,-1 0,-3-2,0 0,14-55,-24 57,-1-1,-2-1,-2 1,-1 0,-5-41,2-5,-1 29,-2 1,-2-1,-25-93,10 44,-8-30,26 118,-2 1,0 1,0-1,-1 1,-1 0,-14-19,8 14,-22-43,14 22,17 28,1 1,0-1,0 0,2 1,-1-1,1-1,0-13,-6-27,4 23,1 0,1-60,2 77,0-8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4:19.9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914 127,'-36'0,"-89"-3,107 1,0-1,0-1,1 0,0-1,-18-7,-22-13,-117-32,150 53,-1 0,1 2,0 1,-1 1,-29 3,49-2,0 0,0 0,0 1,0-1,0 1,0 0,0 1,1-1,-1 1,1 0,-1 0,1 0,0 1,0-1,1 1,-1 0,1 0,0 0,0 1,0-1,1 1,-5 9,-1 8,0 0,2 1,-7 43,5-25,-8 31,3-24,3 2,2 0,-2 74,8-92,-6 44,-3 18,7 481,6-317,-2-247,1 0,0 0,1 0,0 0,0 0,1 0,1-1,0 0,0 1,11 17,47 94,-56-112,-1 0,1-1,1 1,0-1,0 0,1-1,0 0,1 0,-1-1,2 0,-1 0,1-1,-1-1,2 1,14 5,3 0,0-1,1-2,0 0,1-2,-1-1,47 1,-24-4,-29-1,-1 0,1-2,0-1,28-5,-44 5,1-1,-1 0,0 0,0-1,0 1,-1-2,0 1,1-1,-1 0,9-10,3-6,27-40,-6 7,-30 41,0 0,0 0,-2-1,1 0,6-21,20-78,-11 33,-15 51,-1 0,-2-1,3-53,-8 82,11-83,-6 47,2-48,-8-481,0 549,-1 1,-1 0,0 0,-1 0,-8-20,6 19,1 0,1-1,0 1,-2-23,5-28,2 38,-2 1,-1-1,-9-42,0 20,7 29,-1 0,-12-35,9 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5:35.8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2022 249,'-39'-3,"1"-1,0-2,1-2,-71-24,-8-1,-185-19,150 29,-20-15,116 23,-1 3,0 2,-58-2,97 11,-189 2,179 1,0 1,0 1,1 2,0 0,-39 16,50-17,1 1,0 0,0 1,1 1,0 0,0 1,1 0,0 1,1 0,0 1,-15 19,14-12,0 1,1 0,2 1,0 0,0 1,2 0,1 0,1 0,-4 30,-7 43,3 0,0 120,13-194,-2-1,-7 35,6-40,0 0,1 0,0 1,1-1,1 1,3 23,-1-27,0-1,1 0,0 0,0-1,1 1,1 0,8 13,-2-8,1 0,0-2,20 18,-14-14,0-1,2-1,-1-1,2-1,35 18,-28-18,1-1,1-1,0-1,0-2,0-1,1-1,0-2,50 1,1148-8,-1215 3,-1-1,1-1,-1 0,0-1,1 0,-1-1,-1 0,1-1,-1 0,0-1,0-1,0 0,-1 0,0-1,0-1,-1 0,15-17,24-27,-24 28,31-41,-47 53,-1 1,0-2,-1 1,0-1,-1 0,-1-1,0 1,-1-1,0 0,2-27,0-29,-3 0,-10-96,6 160,0 0,-1 0,0 1,0-1,0 1,-1-1,0 1,-1 0,1 0,-1 1,-9-11,-5-4,-37-30,16 16,-18-10,43 35,1-1,0-1,-14-14,17 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5:39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2050 102,'-124'1,"-1"-6,-149-24,249 25,-101-20,-2 5,-139-2,168 21,-281 4,326 1,1 2,-75 20,114-23,0 1,0 1,0 1,0-1,1 2,-22 16,11-5,1 1,-28 30,46-43,-1 1,1-1,1 1,-1 0,1 0,1 1,-1-1,2 1,-1 0,1-1,-2 19,1 9,3 62,1-60,-2 38,0-28,2 0,13 88,-11-123,2-1,-1 1,2-1,-1 0,2-1,-1 1,2-1,-1 0,2-1,15 17,4-1,1 0,46 30,-58-43,1-1,0-2,0 0,1 0,0-2,1 0,0-2,0 0,1-1,-1-1,1-1,34 1,1060-6,-1084 0,0-1,0-2,39-10,-38 7,-1 1,63-3,-76 9,-1 0,1-1,0-1,-1 0,0-2,0 0,0 0,-1-2,1 0,-1-1,-1 0,25-19,6-3,-39 26,1 0,0-1,-1 0,0 0,0-1,-1 0,1 0,-1-1,10-14,-12 12,1 0,-1 0,-1 0,0 0,0-1,-1 0,0 0,0-14,-1-84,-2 66,0 5,-10-73,8 95,0 1,-1-1,-1 1,0 0,-1 0,-1 0,-14-21,6 13,5 5,-2 0,0 1,-1 0,-1 1,0 0,-33-24,-68-34,81 59,17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05:43.5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2175 52,'-191'1,"-212"-3,120-23,-32-1,-245 28,540-2,0 1,0 1,0 0,0 2,0 0,1 1,0 1,0 1,0 1,1 1,0 0,-18 13,25-14,1 1,0 0,1 0,0 1,0 0,1 1,0 0,1 0,0 1,1 0,-5 14,1-1,1 0,1 1,2 0,-6 42,7 8,7 102,1-52,-3-102,1-1,7 43,-7-59,1 0,0 0,0 1,1-2,0 1,0 0,1 0,0-1,0 0,0 0,1 0,0 0,5 4,38 35,-29-26,1-1,43 29,3-10,74 28,-130-60,28 8,1 0,1-3,0-1,67 6,22 4,-66-10,0-3,116-4,-104-3,102 11,-166-9,38 6,63 0,-95-7,-1-1,1-1,-1 0,1-1,-1-1,0-1,26-11,142-84,-149 78,-2-2,43-39,-57 44,0 0,-1-1,0-1,-2-1,-1 0,24-47,-30 47,-1 0,-2 0,6-28,1-5,-6 25,-2 0,0 0,0-39,-7-95,0 55,0 88,0-1,-1 1,-1 0,-14-38,-1 20,-1-5,15 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16:43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966 62,'-48'-2,"-81"-11,58 5,-138 5,132 4,66-1,-1 2,1-1,-1 1,1 1,0 0,0 1,0 0,0 0,1 1,0 1,0 0,0 0,0 1,1 0,0 1,-13 14,-1 5,1 1,1 1,1 0,-18 40,22-38,2 1,2 0,-16 62,-6 106,23-51,10 172,3-139,-2 543,4-650,16 94,-14-127,1 10,3-1,2 0,3 0,1-1,3-2,31 60,27 54,-54-117,1 0,3-2,1-1,49 55,-69-91,-1 1,1-1,0-1,0 1,0-2,1 1,0-1,0 0,0-1,0 0,0 0,1-1,15 2,13-1,-1-1,46-5,-27 1,-44 2,1 0,-1-1,0-1,0 0,1-1,11-4,-16 4,0-1,0 0,-1 0,1-1,-1 0,0-1,-1 1,1-1,6-9,24-29,-2-1,42-73,-58 81,-2-2,-1-1,11-42,-11 32,-6 9,-1 0,-3 0,-1-1,0-44,0-1,5-492,-12 351,4 60,-5-184,-4 288,-3-1,-34-118,24 110,-19-127,37 176,-2-1,-1 1,-1 0,-1 1,-1-1,-15-28,14 28,1-1,0-1,2 0,1 0,-2-28,5 17,2 25,-1 0,-1 0,-2-12,-1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1:16:47.6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1209 299,'-8'-8,"-1"1,-1 1,0 0,1 0,-22-8,-12-7,2-1,-2 3,-69-23,-15-6,72 28,-59-16,29 10,72 22,0 0,-1 1,1 1,-1 0,1 0,-1 2,-20 0,27 1,1 0,-1 0,1 1,0-1,0 1,0 1,0-1,0 1,0 0,1 0,-1 1,1 0,0 0,0 0,0 0,1 1,-7 8,-11 19,1 1,2 2,-21 51,-29 114,51-119,3 0,-6 120,9-63,0 192,10-120,-10-69,0 34,31 417,22-310,-30-237,1 1,29 70,-28-91,1 0,1 0,1-2,1 0,1 0,22 20,-13-18,60 41,-63-49,5 1,0-2,2-1,0-2,0-1,46 12,-42-14,-10-3,1-1,0-2,0-1,1-1,-1-1,52-5,-66 2,0 0,0-2,0 1,0-2,0 0,-1 0,0-1,0 0,0-1,-1 0,13-11,-5 2,0-1,-2-1,0 0,-1-1,13-20,46-101,-42 75,-14 26,-2 0,-2-1,-1-1,-2 0,-2 0,6-74,-10-258,-8 208,5 27,-4-137,-5 201,-23-103,16 113,4-2,-4-83,16 40,0 56,-2 1,-12-91,5 96,3 19,-1 0,-2 0,-18-51,21 66,0-1,0 1,2-1,0 1,0-1,1 0,2-19,-1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59239-48D8-4F00-8DF8-51CCCCE670F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4AA2-80F8-4AC4-A380-5037DF0B0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5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9217-2877-4290-BDD3-930AEB1EA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5FCDE-62B9-4ED7-86DC-B45745EE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B083-41C0-4BE4-9F00-B570634C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17B51-07D0-4BC0-BC57-2D5A5FE8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7A89-B444-4F38-8E97-0F19CCD6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9B6C-C7CE-47B2-AD8A-9C22A1E0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F3C5C-2735-4A78-8771-D3A8648E7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8F1B-95D3-4503-A3DB-A482E546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3989-B43F-4FF0-85F1-FA7832AB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E409-278B-4EF0-AD55-7F7052E1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4B39D-A227-40AF-BC14-5734056DC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2EEB0-81C5-438F-BAFF-70C63E30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6AA3-3347-4BAC-A0CC-404F904D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BE47-E852-4EFE-9474-F9C85FBB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3F4F-01CD-410D-92E9-F9D85EE3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9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ADEA-059F-465E-B6B6-7DC21E59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A6A5-2C37-4327-946C-812925DF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230EE-1974-497B-91D6-18A9B245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B10D-FAF3-40F7-BC89-7494D2CB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E36A-5B94-490E-A56D-3A47675A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6233-E0DB-4E0C-B8C9-432E88FF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8F0E-E553-43F1-86BB-ED4625A0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E3E52-A777-4327-9E88-A48CBDEF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B8C2-E4E5-41B2-A52C-3FB1DDC2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3CEA-2C87-451D-89A5-A3979622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6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F36D-7F8A-4DB6-A9DA-003DA2C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00-FBE2-4556-B1CE-4B326C94B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6D6FB-3C5A-4C77-944C-2A8D29CD5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C32BD-2B85-4A43-BADF-896C9141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46B0C-8CB7-4382-A77B-901D8607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2DF6-DF71-49FF-B408-62FDF99E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4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FCA2-2442-4ED6-A5FC-5F50B46E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396D3-8160-48B3-A830-30978CEBF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04031-8F81-4835-AD8B-ED7E5EAC1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7F98C-1BFC-427A-BAF9-B2716C907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B9AEA-CC57-43F6-AADB-3DFBAE766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C5989-45BF-4473-BA96-B88E863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6E1F7-8167-4557-842F-A5D76753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2BF6-4830-46B3-BCF2-D44904C4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52BC-9F33-4BE1-A18B-0C8CA62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A222F-744F-424B-ADFA-CB0FA81B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2FBE7-D491-490E-B846-34CC2EF5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1B462-C131-4129-B279-DE1E6542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6E55-B594-4CAD-BA45-58171FB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B8F0D-57EA-4AB7-A63C-37D15D33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7C0F-C654-4337-AEB8-A5E31D4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4B33-2E4C-4B2C-A564-E246A128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FCC7E-6C9E-4645-9C46-0BE42D6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B71E8-E27A-4BF4-944B-843A3CD6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1799F-3FDE-4BC4-8344-20C453FE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9339C-A2B1-44FD-BC17-32F7E215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FCB5E-C066-4CA6-BE20-563EE558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9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9463-217C-4230-BB3E-34AF8E09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78BD4-D8DB-478C-8361-46389BA9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CCEE-07F4-47DE-B881-830C267B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86249-1F9F-44C3-9523-154CFA16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8763-5A2B-454D-93D6-886D303D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DCE2C-DC86-4A31-A62B-6AA0B9D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9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A047E-50F2-4012-B985-FE7B4923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44974-BD7B-4F2B-8FB8-A439861C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1D18E-63D9-47A9-86B5-EF890BDB6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B864-8C45-4B19-B99B-6E3990A53E2F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8865-A5ED-497A-834E-917FD4A6C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40B0-D42F-47E8-B627-7C17D947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8D34-99C5-470F-817D-253D65DCF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audio" Target="../media/media2.m4a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microsoft.com/office/2007/relationships/media" Target="../media/media2.m4a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m4a"/><Relationship Id="rId7" Type="http://schemas.openxmlformats.org/officeDocument/2006/relationships/customXml" Target="../ink/ink9.xml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customXml" Target="../ink/ink8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618D-3199-4B0E-8982-8082D2476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E6836-0E2D-4B27-8D0F-830BA4A1E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Short Division with remainders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FB163-29DC-4126-8B0C-BD95707FA0DA}"/>
              </a:ext>
            </a:extLst>
          </p:cNvPr>
          <p:cNvSpPr/>
          <p:nvPr/>
        </p:nvSpPr>
        <p:spPr>
          <a:xfrm>
            <a:off x="3453415" y="3429000"/>
            <a:ext cx="5397622" cy="974324"/>
          </a:xfrm>
          <a:custGeom>
            <a:avLst/>
            <a:gdLst>
              <a:gd name="connsiteX0" fmla="*/ 0 w 5397622"/>
              <a:gd name="connsiteY0" fmla="*/ 0 h 974324"/>
              <a:gd name="connsiteX1" fmla="*/ 5397622 w 5397622"/>
              <a:gd name="connsiteY1" fmla="*/ 0 h 974324"/>
              <a:gd name="connsiteX2" fmla="*/ 5397622 w 5397622"/>
              <a:gd name="connsiteY2" fmla="*/ 974324 h 974324"/>
              <a:gd name="connsiteX3" fmla="*/ 0 w 5397622"/>
              <a:gd name="connsiteY3" fmla="*/ 974324 h 974324"/>
              <a:gd name="connsiteX4" fmla="*/ 0 w 5397622"/>
              <a:gd name="connsiteY4" fmla="*/ 0 h 97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7622" h="974324" extrusionOk="0">
                <a:moveTo>
                  <a:pt x="0" y="0"/>
                </a:moveTo>
                <a:cubicBezTo>
                  <a:pt x="2350539" y="-12499"/>
                  <a:pt x="3277769" y="-17896"/>
                  <a:pt x="5397622" y="0"/>
                </a:cubicBezTo>
                <a:cubicBezTo>
                  <a:pt x="5349564" y="335076"/>
                  <a:pt x="5441307" y="757493"/>
                  <a:pt x="5397622" y="974324"/>
                </a:cubicBezTo>
                <a:cubicBezTo>
                  <a:pt x="4338063" y="919530"/>
                  <a:pt x="2060032" y="808610"/>
                  <a:pt x="0" y="974324"/>
                </a:cubicBezTo>
                <a:cubicBezTo>
                  <a:pt x="-70422" y="514634"/>
                  <a:pt x="-728" y="332140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02348511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8CE26F0-E578-4AC5-B652-2EE44BCC24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91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0"/>
    </mc:Choice>
    <mc:Fallback>
      <p:transition spd="slow" advTm="6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CF8386-EC7B-49E1-AFE8-6C43C743CC83}"/>
              </a:ext>
            </a:extLst>
          </p:cNvPr>
          <p:cNvSpPr/>
          <p:nvPr/>
        </p:nvSpPr>
        <p:spPr>
          <a:xfrm>
            <a:off x="0" y="5663953"/>
            <a:ext cx="12192000" cy="11940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29EE9-7B11-4B78-84CB-5FA4C32F858F}"/>
              </a:ext>
            </a:extLst>
          </p:cNvPr>
          <p:cNvSpPr/>
          <p:nvPr/>
        </p:nvSpPr>
        <p:spPr>
          <a:xfrm>
            <a:off x="192399" y="5833751"/>
            <a:ext cx="901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Division with remainders.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987098" y="135359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87 ÷ 2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FA166-8E54-4E43-9405-854D83AB8510}"/>
              </a:ext>
            </a:extLst>
          </p:cNvPr>
          <p:cNvSpPr/>
          <p:nvPr/>
        </p:nvSpPr>
        <p:spPr>
          <a:xfrm>
            <a:off x="8102024" y="1218978"/>
            <a:ext cx="16113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9691D7-0569-4FC5-B674-4C6641B36C0A}"/>
              </a:ext>
            </a:extLst>
          </p:cNvPr>
          <p:cNvGrpSpPr/>
          <p:nvPr/>
        </p:nvGrpSpPr>
        <p:grpSpPr>
          <a:xfrm>
            <a:off x="7948057" y="1305562"/>
            <a:ext cx="1955675" cy="1131500"/>
            <a:chOff x="4436247" y="1731146"/>
            <a:chExt cx="1955675" cy="11315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576829-2E0D-4FDD-AEFA-8C88C0F5C3A2}"/>
                </a:ext>
              </a:extLst>
            </p:cNvPr>
            <p:cNvCxnSpPr/>
            <p:nvPr/>
          </p:nvCxnSpPr>
          <p:spPr>
            <a:xfrm>
              <a:off x="4474346" y="1731146"/>
              <a:ext cx="0" cy="1131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06FF09-D938-48E5-AB88-33DDED6A35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6247" y="1731146"/>
              <a:ext cx="195567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11DCE-0196-48DB-8DC4-6DE1D7379AE6}"/>
              </a:ext>
            </a:extLst>
          </p:cNvPr>
          <p:cNvSpPr/>
          <p:nvPr/>
        </p:nvSpPr>
        <p:spPr>
          <a:xfrm>
            <a:off x="7062427" y="1148037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B6ACAE-4BC7-4729-A43E-EA43713883AF}"/>
              </a:ext>
            </a:extLst>
          </p:cNvPr>
          <p:cNvGrpSpPr/>
          <p:nvPr/>
        </p:nvGrpSpPr>
        <p:grpSpPr>
          <a:xfrm>
            <a:off x="8381980" y="2520105"/>
            <a:ext cx="221942" cy="2972468"/>
            <a:chOff x="6369632" y="2682309"/>
            <a:chExt cx="221942" cy="297246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F9940-7B05-4200-9FFA-64BCBED78234}"/>
                </a:ext>
              </a:extLst>
            </p:cNvPr>
            <p:cNvSpPr/>
            <p:nvPr/>
          </p:nvSpPr>
          <p:spPr>
            <a:xfrm>
              <a:off x="6369632" y="268230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D7C2F8-95D4-4EEA-9E2B-2212B018AAAE}"/>
                </a:ext>
              </a:extLst>
            </p:cNvPr>
            <p:cNvSpPr/>
            <p:nvPr/>
          </p:nvSpPr>
          <p:spPr>
            <a:xfrm>
              <a:off x="6369632" y="3075493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84901D-E4A0-4B2C-AA72-582E8BC98CDB}"/>
                </a:ext>
              </a:extLst>
            </p:cNvPr>
            <p:cNvSpPr/>
            <p:nvPr/>
          </p:nvSpPr>
          <p:spPr>
            <a:xfrm>
              <a:off x="6369632" y="3468677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E7253D0-5F3F-4AAD-8F6F-2AF25D1E2459}"/>
                </a:ext>
              </a:extLst>
            </p:cNvPr>
            <p:cNvSpPr/>
            <p:nvPr/>
          </p:nvSpPr>
          <p:spPr>
            <a:xfrm>
              <a:off x="6369632" y="3861861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2495AF-DC2D-4FA9-BD32-790BE7D42FAE}"/>
                </a:ext>
              </a:extLst>
            </p:cNvPr>
            <p:cNvSpPr/>
            <p:nvPr/>
          </p:nvSpPr>
          <p:spPr>
            <a:xfrm>
              <a:off x="6369632" y="4255045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8429A7-A37E-4C13-AA03-C08FF83BA0EA}"/>
                </a:ext>
              </a:extLst>
            </p:cNvPr>
            <p:cNvSpPr/>
            <p:nvPr/>
          </p:nvSpPr>
          <p:spPr>
            <a:xfrm>
              <a:off x="6369632" y="464822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A4935F-207C-4E99-BBD4-0891C82DD71B}"/>
                </a:ext>
              </a:extLst>
            </p:cNvPr>
            <p:cNvSpPr/>
            <p:nvPr/>
          </p:nvSpPr>
          <p:spPr>
            <a:xfrm>
              <a:off x="6369632" y="5041413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9F9727E-22E9-43A6-ADFA-C96139276BEC}"/>
                </a:ext>
              </a:extLst>
            </p:cNvPr>
            <p:cNvSpPr/>
            <p:nvPr/>
          </p:nvSpPr>
          <p:spPr>
            <a:xfrm>
              <a:off x="6369632" y="5434598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2800971-2E5D-4A03-990C-AE390320D0FB}"/>
                  </a:ext>
                </a:extLst>
              </p14:cNvPr>
              <p14:cNvContentPartPr/>
              <p14:nvPr/>
            </p14:nvContentPartPr>
            <p14:xfrm>
              <a:off x="8279211" y="2419206"/>
              <a:ext cx="507600" cy="829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2800971-2E5D-4A03-990C-AE390320D0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0211" y="2410206"/>
                <a:ext cx="52524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E72153-F7E3-4CEA-B42B-25AABE62A540}"/>
                  </a:ext>
                </a:extLst>
              </p14:cNvPr>
              <p14:cNvContentPartPr/>
              <p14:nvPr/>
            </p14:nvContentPartPr>
            <p14:xfrm>
              <a:off x="8277771" y="3236766"/>
              <a:ext cx="439200" cy="783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E72153-F7E3-4CEA-B42B-25AABE62A5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68771" y="3228126"/>
                <a:ext cx="45684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4016CEB-443C-48A5-AB4B-57B4F70F9463}"/>
                  </a:ext>
                </a:extLst>
              </p14:cNvPr>
              <p14:cNvContentPartPr/>
              <p14:nvPr/>
            </p14:nvContentPartPr>
            <p14:xfrm>
              <a:off x="8305491" y="4061886"/>
              <a:ext cx="429840" cy="784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4016CEB-443C-48A5-AB4B-57B4F70F94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96491" y="4052886"/>
                <a:ext cx="44748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4543EC7-6CB4-4547-ABE1-3A7E663F0648}"/>
                  </a:ext>
                </a:extLst>
              </p14:cNvPr>
              <p14:cNvContentPartPr/>
              <p14:nvPr/>
            </p14:nvContentPartPr>
            <p14:xfrm>
              <a:off x="8314491" y="4825446"/>
              <a:ext cx="374040" cy="749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4543EC7-6CB4-4547-ABE1-3A7E663F06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05491" y="4816806"/>
                <a:ext cx="391680" cy="76680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8D184852-4070-4A55-BED6-CFEA658E4A6A}"/>
              </a:ext>
            </a:extLst>
          </p:cNvPr>
          <p:cNvSpPr/>
          <p:nvPr/>
        </p:nvSpPr>
        <p:spPr>
          <a:xfrm>
            <a:off x="8035422" y="78935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467AA3-1779-4F7C-9E6E-177B8EEEAA5F}"/>
              </a:ext>
            </a:extLst>
          </p:cNvPr>
          <p:cNvGrpSpPr/>
          <p:nvPr/>
        </p:nvGrpSpPr>
        <p:grpSpPr>
          <a:xfrm rot="16200000">
            <a:off x="9097029" y="2811677"/>
            <a:ext cx="1180269" cy="617258"/>
            <a:chOff x="5411305" y="2682308"/>
            <a:chExt cx="1180269" cy="61725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D2D5D3-2399-4AA0-AAB6-6103D745337D}"/>
                </a:ext>
              </a:extLst>
            </p:cNvPr>
            <p:cNvSpPr/>
            <p:nvPr/>
          </p:nvSpPr>
          <p:spPr>
            <a:xfrm>
              <a:off x="6369632" y="268230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11D4E5-6723-4522-8FCF-26D5F4BFFA47}"/>
                </a:ext>
              </a:extLst>
            </p:cNvPr>
            <p:cNvSpPr/>
            <p:nvPr/>
          </p:nvSpPr>
          <p:spPr>
            <a:xfrm>
              <a:off x="6369632" y="3075493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BB87979-C943-4D83-9599-039AA36CDA15}"/>
                </a:ext>
              </a:extLst>
            </p:cNvPr>
            <p:cNvSpPr/>
            <p:nvPr/>
          </p:nvSpPr>
          <p:spPr>
            <a:xfrm>
              <a:off x="5890467" y="2686203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86126F-DD6B-4649-A185-E4B2B1DAB88C}"/>
                </a:ext>
              </a:extLst>
            </p:cNvPr>
            <p:cNvSpPr/>
            <p:nvPr/>
          </p:nvSpPr>
          <p:spPr>
            <a:xfrm>
              <a:off x="5890468" y="3079387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00BE39-5DD4-4263-9AD5-FF50299D2A72}"/>
                </a:ext>
              </a:extLst>
            </p:cNvPr>
            <p:cNvSpPr/>
            <p:nvPr/>
          </p:nvSpPr>
          <p:spPr>
            <a:xfrm>
              <a:off x="5411305" y="2682308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9F78F4-578F-42FE-816C-2027475693DE}"/>
                </a:ext>
              </a:extLst>
            </p:cNvPr>
            <p:cNvSpPr/>
            <p:nvPr/>
          </p:nvSpPr>
          <p:spPr>
            <a:xfrm>
              <a:off x="5411305" y="3075492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29440BB-EFDE-40D9-86FD-C7CAAF74DBBA}"/>
                  </a:ext>
                </a:extLst>
              </p14:cNvPr>
              <p14:cNvContentPartPr/>
              <p14:nvPr/>
            </p14:nvContentPartPr>
            <p14:xfrm>
              <a:off x="9327531" y="2375768"/>
              <a:ext cx="809640" cy="490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29440BB-EFDE-40D9-86FD-C7CAAF74DB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18531" y="2366768"/>
                <a:ext cx="82728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AD0B610-A04B-40A9-9C2A-7DD61FD95629}"/>
                  </a:ext>
                </a:extLst>
              </p14:cNvPr>
              <p14:cNvContentPartPr/>
              <p14:nvPr/>
            </p14:nvContentPartPr>
            <p14:xfrm>
              <a:off x="9290451" y="2907848"/>
              <a:ext cx="846000" cy="410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AD0B610-A04B-40A9-9C2A-7DD61FD956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81451" y="2899208"/>
                <a:ext cx="8636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5DC8AA-9F66-4AFE-A7F5-B9FF6802F791}"/>
                  </a:ext>
                </a:extLst>
              </p14:cNvPr>
              <p14:cNvContentPartPr/>
              <p14:nvPr/>
            </p14:nvContentPartPr>
            <p14:xfrm>
              <a:off x="9316731" y="3370088"/>
              <a:ext cx="811080" cy="480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5DC8AA-9F66-4AFE-A7F5-B9FF6802F79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07731" y="3361088"/>
                <a:ext cx="828720" cy="49788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05DBCBE4-88A1-46E5-AE99-400CD82449C6}"/>
              </a:ext>
            </a:extLst>
          </p:cNvPr>
          <p:cNvSpPr/>
          <p:nvPr/>
        </p:nvSpPr>
        <p:spPr>
          <a:xfrm>
            <a:off x="8937317" y="78935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736141" y="135359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43r1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890CA0F-6F11-4A78-ACD1-4BEC76E731AD}"/>
              </a:ext>
            </a:extLst>
          </p:cNvPr>
          <p:cNvSpPr/>
          <p:nvPr/>
        </p:nvSpPr>
        <p:spPr>
          <a:xfrm rot="16200000">
            <a:off x="9757602" y="4004359"/>
            <a:ext cx="221942" cy="2201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0046E0-8EE7-4990-BC21-16DA5EFC9A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587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10"/>
    </mc:Choice>
    <mc:Fallback>
      <p:transition spd="slow" advTm="5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23" grpId="0"/>
      <p:bldP spid="37" grpId="0"/>
      <p:bldP spid="50" grpId="0"/>
      <p:bldP spid="51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4AFD87-F452-4261-878B-57153A2AA53F}"/>
              </a:ext>
            </a:extLst>
          </p:cNvPr>
          <p:cNvSpPr/>
          <p:nvPr/>
        </p:nvSpPr>
        <p:spPr>
          <a:xfrm>
            <a:off x="987098" y="135359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FA166-8E54-4E43-9405-854D83AB8510}"/>
              </a:ext>
            </a:extLst>
          </p:cNvPr>
          <p:cNvSpPr/>
          <p:nvPr/>
        </p:nvSpPr>
        <p:spPr>
          <a:xfrm>
            <a:off x="8102023" y="1218978"/>
            <a:ext cx="16113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9691D7-0569-4FC5-B674-4C6641B36C0A}"/>
              </a:ext>
            </a:extLst>
          </p:cNvPr>
          <p:cNvGrpSpPr/>
          <p:nvPr/>
        </p:nvGrpSpPr>
        <p:grpSpPr>
          <a:xfrm>
            <a:off x="7948057" y="1305562"/>
            <a:ext cx="1955675" cy="1131500"/>
            <a:chOff x="4436247" y="1731146"/>
            <a:chExt cx="1955675" cy="11315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576829-2E0D-4FDD-AEFA-8C88C0F5C3A2}"/>
                </a:ext>
              </a:extLst>
            </p:cNvPr>
            <p:cNvCxnSpPr/>
            <p:nvPr/>
          </p:nvCxnSpPr>
          <p:spPr>
            <a:xfrm>
              <a:off x="4474346" y="1731146"/>
              <a:ext cx="0" cy="1131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06FF09-D938-48E5-AB88-33DDED6A35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6247" y="1731146"/>
              <a:ext cx="195567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11DCE-0196-48DB-8DC4-6DE1D7379AE6}"/>
              </a:ext>
            </a:extLst>
          </p:cNvPr>
          <p:cNvSpPr/>
          <p:nvPr/>
        </p:nvSpPr>
        <p:spPr>
          <a:xfrm>
            <a:off x="7062427" y="1148037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B6ACAE-4BC7-4729-A43E-EA43713883AF}"/>
              </a:ext>
            </a:extLst>
          </p:cNvPr>
          <p:cNvGrpSpPr/>
          <p:nvPr/>
        </p:nvGrpSpPr>
        <p:grpSpPr>
          <a:xfrm>
            <a:off x="8381980" y="2520105"/>
            <a:ext cx="221942" cy="2186099"/>
            <a:chOff x="6369632" y="2682309"/>
            <a:chExt cx="221942" cy="21860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7F9940-7B05-4200-9FFA-64BCBED78234}"/>
                </a:ext>
              </a:extLst>
            </p:cNvPr>
            <p:cNvSpPr/>
            <p:nvPr/>
          </p:nvSpPr>
          <p:spPr>
            <a:xfrm>
              <a:off x="6369632" y="268230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8D7C2F8-95D4-4EEA-9E2B-2212B018AAAE}"/>
                </a:ext>
              </a:extLst>
            </p:cNvPr>
            <p:cNvSpPr/>
            <p:nvPr/>
          </p:nvSpPr>
          <p:spPr>
            <a:xfrm>
              <a:off x="6369632" y="3075493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84901D-E4A0-4B2C-AA72-582E8BC98CDB}"/>
                </a:ext>
              </a:extLst>
            </p:cNvPr>
            <p:cNvSpPr/>
            <p:nvPr/>
          </p:nvSpPr>
          <p:spPr>
            <a:xfrm>
              <a:off x="6369632" y="3468677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E7253D0-5F3F-4AAD-8F6F-2AF25D1E2459}"/>
                </a:ext>
              </a:extLst>
            </p:cNvPr>
            <p:cNvSpPr/>
            <p:nvPr/>
          </p:nvSpPr>
          <p:spPr>
            <a:xfrm>
              <a:off x="6369632" y="3861861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2495AF-DC2D-4FA9-BD32-790BE7D42FAE}"/>
                </a:ext>
              </a:extLst>
            </p:cNvPr>
            <p:cNvSpPr/>
            <p:nvPr/>
          </p:nvSpPr>
          <p:spPr>
            <a:xfrm>
              <a:off x="6369632" y="4255045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8429A7-A37E-4C13-AA03-C08FF83BA0EA}"/>
                </a:ext>
              </a:extLst>
            </p:cNvPr>
            <p:cNvSpPr/>
            <p:nvPr/>
          </p:nvSpPr>
          <p:spPr>
            <a:xfrm>
              <a:off x="6369632" y="464822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D184852-4070-4A55-BED6-CFEA658E4A6A}"/>
              </a:ext>
            </a:extLst>
          </p:cNvPr>
          <p:cNvSpPr/>
          <p:nvPr/>
        </p:nvSpPr>
        <p:spPr>
          <a:xfrm>
            <a:off x="8035422" y="78935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DBCBE4-88A1-46E5-AE99-400CD82449C6}"/>
              </a:ext>
            </a:extLst>
          </p:cNvPr>
          <p:cNvSpPr/>
          <p:nvPr/>
        </p:nvSpPr>
        <p:spPr>
          <a:xfrm>
            <a:off x="8832158" y="41620"/>
            <a:ext cx="1952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1 r2</a:t>
            </a:r>
            <a:endParaRPr lang="en-US" sz="8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BA4483-2877-4E90-943C-FFBFBEE8B958}"/>
              </a:ext>
            </a:extLst>
          </p:cNvPr>
          <p:cNvSpPr/>
          <p:nvPr/>
        </p:nvSpPr>
        <p:spPr>
          <a:xfrm>
            <a:off x="3596344" y="135359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21 r2</a:t>
            </a:r>
            <a:endParaRPr lang="en-US" sz="5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388F64-B6CF-4320-AB7C-FFABFFD311B5}"/>
              </a:ext>
            </a:extLst>
          </p:cNvPr>
          <p:cNvGrpSpPr/>
          <p:nvPr/>
        </p:nvGrpSpPr>
        <p:grpSpPr>
          <a:xfrm>
            <a:off x="9389152" y="2520104"/>
            <a:ext cx="982041" cy="242492"/>
            <a:chOff x="6369632" y="2659996"/>
            <a:chExt cx="982041" cy="24249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F16B47E-D092-4ADC-9ED8-C6A51A3E0D22}"/>
                </a:ext>
              </a:extLst>
            </p:cNvPr>
            <p:cNvSpPr/>
            <p:nvPr/>
          </p:nvSpPr>
          <p:spPr>
            <a:xfrm>
              <a:off x="6369632" y="268230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68DFD5A-D7BD-4961-A4DA-CEE1D98FCCFF}"/>
                </a:ext>
              </a:extLst>
            </p:cNvPr>
            <p:cNvSpPr/>
            <p:nvPr/>
          </p:nvSpPr>
          <p:spPr>
            <a:xfrm>
              <a:off x="6760444" y="2659996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31DC80-514B-4741-A039-6B20B1501517}"/>
                </a:ext>
              </a:extLst>
            </p:cNvPr>
            <p:cNvSpPr/>
            <p:nvPr/>
          </p:nvSpPr>
          <p:spPr>
            <a:xfrm>
              <a:off x="7129731" y="268230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42104C-36D6-4658-AE33-0AE0C53E66A6}"/>
                  </a:ext>
                </a:extLst>
              </p14:cNvPr>
              <p14:cNvContentPartPr/>
              <p14:nvPr/>
            </p14:nvContentPartPr>
            <p14:xfrm>
              <a:off x="8281353" y="2445637"/>
              <a:ext cx="446040" cy="117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42104C-36D6-4658-AE33-0AE0C53E66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2713" y="2436997"/>
                <a:ext cx="463680" cy="11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9B73DE-C850-47B9-B86D-0FB0E92BD39E}"/>
                  </a:ext>
                </a:extLst>
              </p14:cNvPr>
              <p14:cNvContentPartPr/>
              <p14:nvPr/>
            </p14:nvContentPartPr>
            <p14:xfrm>
              <a:off x="8264433" y="3621037"/>
              <a:ext cx="489960" cy="119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9B73DE-C850-47B9-B86D-0FB0E92BD3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5793" y="3612397"/>
                <a:ext cx="50760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D8DF6A-3C1F-48BC-8137-41FA1474465F}"/>
                  </a:ext>
                </a:extLst>
              </p14:cNvPr>
              <p14:cNvContentPartPr/>
              <p14:nvPr/>
            </p14:nvContentPartPr>
            <p14:xfrm>
              <a:off x="9329313" y="2405317"/>
              <a:ext cx="1244160" cy="50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D8DF6A-3C1F-48BC-8137-41FA147446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20313" y="2396677"/>
                <a:ext cx="1261800" cy="5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4428E49-289E-4698-8F81-3069D8ABDFA9}"/>
              </a:ext>
            </a:extLst>
          </p:cNvPr>
          <p:cNvGrpSpPr/>
          <p:nvPr/>
        </p:nvGrpSpPr>
        <p:grpSpPr>
          <a:xfrm>
            <a:off x="9500123" y="3063981"/>
            <a:ext cx="612754" cy="242492"/>
            <a:chOff x="6369632" y="2659996"/>
            <a:chExt cx="612754" cy="2424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93151A-17D2-4B0A-ABC3-F958470A76E7}"/>
                </a:ext>
              </a:extLst>
            </p:cNvPr>
            <p:cNvSpPr/>
            <p:nvPr/>
          </p:nvSpPr>
          <p:spPr>
            <a:xfrm>
              <a:off x="6369632" y="2682309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45DD64-FD44-4718-ABF6-191A6674AED4}"/>
                </a:ext>
              </a:extLst>
            </p:cNvPr>
            <p:cNvSpPr/>
            <p:nvPr/>
          </p:nvSpPr>
          <p:spPr>
            <a:xfrm>
              <a:off x="6760444" y="2659996"/>
              <a:ext cx="221942" cy="220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75912DF-B807-450C-A0C1-58DFED5BBF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88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97"/>
    </mc:Choice>
    <mc:Fallback>
      <p:transition spd="slow" advTm="5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23" grpId="0"/>
      <p:bldP spid="37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8|1.3|8.6|4.6|5.1|9.5|4.5|7.7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8|1.7|6.6|8.5|2.2|4.1|6.3|3.8|7.2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</Words>
  <Application>Microsoft Office PowerPoint</Application>
  <PresentationFormat>Widescreen</PresentationFormat>
  <Paragraphs>15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6</cp:revision>
  <dcterms:created xsi:type="dcterms:W3CDTF">2021-01-19T10:58:00Z</dcterms:created>
  <dcterms:modified xsi:type="dcterms:W3CDTF">2021-01-22T21:51:45Z</dcterms:modified>
</cp:coreProperties>
</file>