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1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D4407-5179-4404-B188-CD6CB346FE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294E2-E511-44E9-B0F9-97E5230BBD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66AA2B-D034-4356-9CA4-01E039808F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3ED779-1AF6-45E5-A650-334D8F59F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CF2A5-8F24-488E-BB96-CA29C68A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6713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46E4C-8BD3-4197-AE79-94B8829D3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46229C9-2148-4ACB-B242-F8450EA3A7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37820-746C-49DC-8BD6-42C8CF7D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695E36-CBF7-4300-AC3E-176C481BE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85E19E-B53B-4E2D-975D-7A925884F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21257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8E97677-48AA-41E0-8720-83DD207EDC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77909A-77B7-467C-A66E-A808F14992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214600-AA6E-4909-B410-ED4595A2F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C464CF-1C23-4A78-A951-DA89AF7CE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EB219D-050D-486D-8E6C-5AF2420FB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3681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93EF00-53A7-4B19-BEAB-C055390F4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9ACA6-7590-4B69-9769-77C3A7051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183311-2798-4647-89A8-0B424F0BE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B4F25-405A-423D-AD7F-2D0A193FF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6E5147-A1F0-4250-9956-347C3FA9E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5483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2B25-11D7-415D-AC9B-B1818A52B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D80245-8E9E-4120-A84F-3E8BD9CA7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2565-D33B-4803-9A84-FD96258D3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4FA461-FC0C-41DD-B44A-C63B6C66C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62BF1F-FAC6-4F2A-9716-C5D0F63BF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610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D4C67-77A9-45CF-98DB-026CE6936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4B70F3-500E-4896-9582-670B8DE0B6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1357B6-0C52-4BD4-8C6E-DBF2D17B5D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D7EE0E-A918-43B8-BE88-26486F80A3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CAE9CD-F51C-47B2-8B4F-E718569CE8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C956E7-4296-4EAD-BB0B-1479BFA0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21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BDBEC6-B77B-454C-B9A0-F4032CFE0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A2FD59-0DFD-4054-9928-29C47C5B16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1E7C44-B2CF-4B75-B18F-72F917161F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F67685-3C2E-4721-AF8E-320FAF3200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1F81033-3CEA-4D84-87BC-41F300D4F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73B240D-3424-4BCE-B933-258C677A3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4E3A9D-A6AA-47A0-B902-7D8A59355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5048F3-A47F-41F3-A83A-25402B95D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949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3B51B5-CBBC-42A2-83E7-E389F563E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271B7E-A68E-4B5B-9D81-6433BE4D31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A3DDE-B00F-4DEE-8184-298D1397C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8A645D-D291-486E-807C-FEE7C11EA9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716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E55650-0487-4DE6-918F-1EB67C98A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71D250-0F4A-4627-9B7F-4AA6CB43D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E70EDE-4EDC-486D-9C4D-9F1288BBA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466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3A7BE-6752-4E6E-99FC-C7C867D8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954895-BFEC-47AD-B7FB-5E8082C456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31A795-1B81-48D3-A3F9-29428947C1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210F80-2B8A-40AD-BB30-349E14EACF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97C961-6597-4862-A60E-55B81E213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07A4B-4D8E-47B9-B3D9-AF8272AEB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33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5B95C-2D59-47FA-885D-96D0155CE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E550ED-B31A-4D93-8075-BDDEE85945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60BC7-BD4C-4382-8E7A-B0F62C5529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973213-92DE-4921-A40D-4F8EAC72F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B658D2-4679-438F-BE41-39EA6525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2FA3D1-D1BD-4816-8542-A37E4B9B3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852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A86A6C-9B25-4CB9-9B9E-10D8FA95D8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A30EF-E0F6-4FE3-AD43-142E08D5D5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8BA884-0344-4BB4-8519-2500298C01C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7E4291-1F62-4C53-AF06-4C57C14BAE6A}" type="datetimeFigureOut">
              <a:rPr lang="en-GB" smtClean="0"/>
              <a:t>01/02/2021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1AFB1-513A-47BC-BFFA-D97C93B42A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51E31D-CB53-4E4A-BF71-0A7A7A64EA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A7526-FC61-4300-9D46-69BD9F48B25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477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1C352-34D6-4BAC-B5BA-3D71DFD77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5999457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9048BC-828A-442D-A2E5-4810FB78F25F}"/>
              </a:ext>
            </a:extLst>
          </p:cNvPr>
          <p:cNvSpPr/>
          <p:nvPr/>
        </p:nvSpPr>
        <p:spPr>
          <a:xfrm>
            <a:off x="4208016" y="736847"/>
            <a:ext cx="497149" cy="239697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FE25C2F-2D1B-4505-A52A-62E6E760D0DD}"/>
              </a:ext>
            </a:extLst>
          </p:cNvPr>
          <p:cNvSpPr/>
          <p:nvPr/>
        </p:nvSpPr>
        <p:spPr>
          <a:xfrm>
            <a:off x="1688237" y="2815703"/>
            <a:ext cx="557813" cy="202706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7C5279-EB88-4C65-A2AE-68F04680E61F}"/>
              </a:ext>
            </a:extLst>
          </p:cNvPr>
          <p:cNvSpPr/>
          <p:nvPr/>
        </p:nvSpPr>
        <p:spPr>
          <a:xfrm>
            <a:off x="4208016" y="2815703"/>
            <a:ext cx="736846" cy="239697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0FCBA5D-4F50-4688-88F1-0F04032E1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2469" y="3102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7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6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ruthless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foe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pressed forward in stubborn rank on rank.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E7A65-A159-4C99-A01D-09296D05A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226"/>
          <a:stretch/>
        </p:blipFill>
        <p:spPr>
          <a:xfrm>
            <a:off x="504455" y="1253879"/>
            <a:ext cx="5010150" cy="25180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3A152ED-EEE2-4103-953E-6CC8D734EF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31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1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Growltiger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to his surprise was forced to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walk the plank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E7A65-A159-4C99-A01D-09296D05A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226"/>
          <a:stretch/>
        </p:blipFill>
        <p:spPr>
          <a:xfrm>
            <a:off x="406800" y="291624"/>
            <a:ext cx="5010150" cy="251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444BC-95B7-44B4-8269-94CE8AF14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99" t="73449"/>
          <a:stretch/>
        </p:blipFill>
        <p:spPr>
          <a:xfrm>
            <a:off x="581024" y="3267075"/>
            <a:ext cx="3601572" cy="25180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41C54DE-69C4-4708-9110-FB1C6C5DA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28900" y="53073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43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Oh there was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joy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when the news flew through the land.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CE7A65-A159-4C99-A01D-09296D05A9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63226"/>
          <a:stretch/>
        </p:blipFill>
        <p:spPr>
          <a:xfrm>
            <a:off x="406800" y="291624"/>
            <a:ext cx="5010150" cy="251802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A444BC-95B7-44B4-8269-94CE8AF1461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099" t="73449"/>
          <a:stretch/>
        </p:blipFill>
        <p:spPr>
          <a:xfrm>
            <a:off x="581024" y="3267075"/>
            <a:ext cx="3601572" cy="2518022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EF276FD-D31B-442F-9687-BBF678513F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93432" y="482000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151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2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6C9A76-BFE5-4A42-A42B-27C31CE987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587" y="133350"/>
            <a:ext cx="5514975" cy="67246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CAFFF70-4B38-43E0-86AD-5E30A8AE7261}"/>
              </a:ext>
            </a:extLst>
          </p:cNvPr>
          <p:cNvSpPr/>
          <p:nvPr/>
        </p:nvSpPr>
        <p:spPr>
          <a:xfrm>
            <a:off x="1846556" y="736847"/>
            <a:ext cx="497149" cy="239697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B66A947-1AEC-416A-81D3-9B3D8FE5EA11}"/>
              </a:ext>
            </a:extLst>
          </p:cNvPr>
          <p:cNvSpPr/>
          <p:nvPr/>
        </p:nvSpPr>
        <p:spPr>
          <a:xfrm>
            <a:off x="3142697" y="2183909"/>
            <a:ext cx="399494" cy="195308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BC75E0-B26E-4E64-BD8F-CC36D83DBF24}"/>
              </a:ext>
            </a:extLst>
          </p:cNvPr>
          <p:cNvSpPr/>
          <p:nvPr/>
        </p:nvSpPr>
        <p:spPr>
          <a:xfrm>
            <a:off x="4406446" y="1944212"/>
            <a:ext cx="497149" cy="239697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9509959-91F0-449B-A741-577153AF6A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11145" y="28471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41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E2760D-6522-4E42-8EE2-04017D2CB2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99" y="133350"/>
            <a:ext cx="4833141" cy="66103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7B9E133-C673-49BC-AD80-182809548FA0}"/>
              </a:ext>
            </a:extLst>
          </p:cNvPr>
          <p:cNvSpPr/>
          <p:nvPr/>
        </p:nvSpPr>
        <p:spPr>
          <a:xfrm>
            <a:off x="2210541" y="932156"/>
            <a:ext cx="603680" cy="22194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B74C12-150C-49B8-AC97-49F7D3D4399C}"/>
              </a:ext>
            </a:extLst>
          </p:cNvPr>
          <p:cNvSpPr/>
          <p:nvPr/>
        </p:nvSpPr>
        <p:spPr>
          <a:xfrm>
            <a:off x="2814221" y="5051396"/>
            <a:ext cx="1757779" cy="221942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F6F6D9-82E3-4715-9730-ADD44ED7BF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75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183FEB-E0F4-4010-8BC0-EE3E05BBB4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0"/>
            <a:ext cx="5010150" cy="684720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735BA1B-657F-44CF-96B7-9B4000D5D546}"/>
              </a:ext>
            </a:extLst>
          </p:cNvPr>
          <p:cNvSpPr/>
          <p:nvPr/>
        </p:nvSpPr>
        <p:spPr>
          <a:xfrm>
            <a:off x="985421" y="2689934"/>
            <a:ext cx="310719" cy="230819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4FF0AAA-F372-4674-B0C8-ED655F529B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75691" y="31799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79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1C352-34D6-4BAC-B5BA-3D71DFD77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08"/>
          <a:stretch/>
        </p:blipFill>
        <p:spPr>
          <a:xfrm>
            <a:off x="506026" y="1302060"/>
            <a:ext cx="5999457" cy="3599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6668653" y="1302060"/>
            <a:ext cx="5203875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Growltiger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was a cat who travelled on a 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barge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C123B1E-6D9B-4640-A40D-D9CBA5A7C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26908" y="545720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971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1C352-34D6-4BAC-B5BA-3D71DFD77A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7508"/>
          <a:stretch/>
        </p:blipFill>
        <p:spPr>
          <a:xfrm>
            <a:off x="506026" y="1302060"/>
            <a:ext cx="5999457" cy="359989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6668653" y="1302060"/>
            <a:ext cx="5203875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He pursued his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evil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aims, </a:t>
            </a:r>
          </a:p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rejoicing in his title ‘The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Terror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the Thames’.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111A872-3CED-41B9-8A87-E5A3B8853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6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4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One ear was somewhat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missing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60A5B-707E-4BBA-9AFE-AECCAB5FC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482" y="1302060"/>
            <a:ext cx="2163868" cy="3155641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1A3C69C-D07C-4ED3-82C1-118EAD1BE9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7098" y="46138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62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 Hammersmith people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shuddered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at his name.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60A5B-707E-4BBA-9AFE-AECCAB5FC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482" y="1302060"/>
            <a:ext cx="2163868" cy="31556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9081702-753B-4E1D-A229-4F41D9A74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97098" y="43741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70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AA7A5E-0D4D-44AE-A4FB-248148F48870}"/>
              </a:ext>
            </a:extLst>
          </p:cNvPr>
          <p:cNvSpPr/>
          <p:nvPr/>
        </p:nvSpPr>
        <p:spPr>
          <a:xfrm>
            <a:off x="5638843" y="1550635"/>
            <a:ext cx="5203875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Woe to the cats that faced </a:t>
            </a:r>
            <a:r>
              <a:rPr lang="en-US" sz="4800" b="0" cap="none" spc="0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Growltiger’s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rage</a:t>
            </a:r>
            <a:r>
              <a:rPr lang="en-US" sz="4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A60A5B-707E-4BBA-9AFE-AECCAB5FC2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482" y="1302060"/>
            <a:ext cx="2163868" cy="315564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CD7835C-F6BA-4FB6-9E0E-30CBBC9DBC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4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</TotalTime>
  <Words>84</Words>
  <Application>Microsoft Office PowerPoint</Application>
  <PresentationFormat>Widescreen</PresentationFormat>
  <Paragraphs>9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Browning</dc:creator>
  <cp:lastModifiedBy>Bethany Browning</cp:lastModifiedBy>
  <cp:revision>7</cp:revision>
  <dcterms:created xsi:type="dcterms:W3CDTF">2021-02-01T12:48:47Z</dcterms:created>
  <dcterms:modified xsi:type="dcterms:W3CDTF">2021-02-01T13:44:53Z</dcterms:modified>
</cp:coreProperties>
</file>