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6B315-8431-4081-BB77-413DB625C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EE484-32E0-4E77-B655-64CAC7C89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89C9F-81E3-4056-A704-0156D159C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0979-4ABE-443A-BD49-BBDB0B538BC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53838-C1D5-4729-906E-D06AF582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52346-2A7C-47E3-8239-58D57FB06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6DE2-3FA8-461D-B21A-CDC75075B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68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CCE7A-F23E-47F7-8398-F17AD14DD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0D5FE-E7BF-49BF-859E-404FFB5B9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E779C-A01F-4AF6-BC67-E19747676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0979-4ABE-443A-BD49-BBDB0B538BC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A57-2A03-4E07-81D1-F478D465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C71DD-B6B3-497B-B271-EE7F8016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6DE2-3FA8-461D-B21A-CDC75075B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53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1D814A-DD65-4822-92D0-624C4F4573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35DF09-B301-4335-A437-3D21C542C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81E1D-2FF3-4F6E-96F9-793DE88A9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0979-4ABE-443A-BD49-BBDB0B538BC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FF413-D059-435C-A08F-A47BABF17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758BE-2521-4203-8A1D-31AF9A317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6DE2-3FA8-461D-B21A-CDC75075B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69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A8284-C2C7-45A0-8195-44842AAE3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67C88-D487-4246-A4D9-08CDEA515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D3E84-50B3-4BAA-9454-A516E95A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0979-4ABE-443A-BD49-BBDB0B538BC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3066E-5246-427F-B03D-412980619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EED71-654B-4FF4-9496-62E8BCF35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6DE2-3FA8-461D-B21A-CDC75075B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86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3C7E8-C0FE-4918-AD76-97072740A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0F3DF-ADC5-425C-BA6E-6625F42E1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06304-B1BC-483F-B1C0-3BA49562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0979-4ABE-443A-BD49-BBDB0B538BC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D36E3-490E-4212-B9C9-03DA57287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7137D-A84A-4EA5-B6DF-D5A97785E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6DE2-3FA8-461D-B21A-CDC75075B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06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F8706-2F4B-4199-B6B9-3B9810744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F5CF6-79C3-46DC-888C-E25DACCDB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16883-AD95-49DF-A2DB-0346EB3A1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47E89-E1C8-4211-95F4-7529FFCBD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0979-4ABE-443A-BD49-BBDB0B538BC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6D82B-7416-43FC-9A89-533DA8038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06128-5974-42B2-9C1C-AA2E35B09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6DE2-3FA8-461D-B21A-CDC75075B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24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92FB0-80C6-4641-BD31-DE62B203E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11982-60FC-48F9-A19B-FA2B6FCF6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D37FA-4E39-44B1-8F89-2EA765164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F69EA1-B109-4EE9-9E3C-1DABD069DE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AC61C4-4436-4C32-BC9F-759E87254D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7062DE-5332-4C47-9BB2-E6687CF1D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0979-4ABE-443A-BD49-BBDB0B538BC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1B96F-8266-4581-B32C-B00CB7EC2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2002CC-48CD-43B9-AD8C-F3A496F21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6DE2-3FA8-461D-B21A-CDC75075B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31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D937F-214C-4C74-A348-50E534DDC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A748A-F74A-4FC1-976E-C8C739534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0979-4ABE-443A-BD49-BBDB0B538BC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AE9941-981F-465C-BCC4-B66FB083E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2CE0B-3498-402E-9395-9D4821146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6DE2-3FA8-461D-B21A-CDC75075B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02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2CF97B-AA69-4F9E-8B00-36D5B85C0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0979-4ABE-443A-BD49-BBDB0B538BC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FABB6B-02AF-4757-8C25-FF4627897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6FE9-497B-4FEC-AF59-88720306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6DE2-3FA8-461D-B21A-CDC75075B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33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ECA45-219D-491E-9CBC-6CDAF4E9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23338-9D33-4DAC-8E01-D924FB8AB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FFFCC-92B5-46FE-82A3-95EF1B37F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A0E98-27B4-415A-86B7-99D96E03E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0979-4ABE-443A-BD49-BBDB0B538BC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843BB-25B7-4488-8F32-96154B8C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9F97A-9B78-4F71-AE58-BCEF0743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6DE2-3FA8-461D-B21A-CDC75075B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42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A3F4D-99CB-4C70-8D9F-F0E6B931C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30A3CF-346F-4280-B5E0-DF425AE45B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4856B-6669-493B-93DD-3525297CA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F8088-D5A8-49AA-A6AF-98F6613B5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0979-4ABE-443A-BD49-BBDB0B538BC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6A3AF-96F0-47D1-8F92-AC324F5BD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77A43-270D-4D76-A5FF-EB21D055A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6DE2-3FA8-461D-B21A-CDC75075B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05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AB43A-56B1-4E04-B135-D1EEB069F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AEDED-086D-4A39-AD81-AF4BC7380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9EFE9-DEF2-4010-A887-BBE087C966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D0979-4ABE-443A-BD49-BBDB0B538BC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EBDAD-FE37-4D86-A7CE-3915FAAAD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96B3-23E2-4C5C-A5D6-FDB189CD2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76DE2-3FA8-461D-B21A-CDC75075B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41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EA8FE0-918C-49E4-8B8F-F5E847FBDD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5250"/>
            <a:ext cx="4410075" cy="6762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C1DF9A1-5EBB-41E4-9A57-B92AEC1BFB63}"/>
              </a:ext>
            </a:extLst>
          </p:cNvPr>
          <p:cNvSpPr/>
          <p:nvPr/>
        </p:nvSpPr>
        <p:spPr>
          <a:xfrm>
            <a:off x="5154263" y="721285"/>
            <a:ext cx="4031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Prediction 1:</a:t>
            </a:r>
          </a:p>
        </p:txBody>
      </p:sp>
    </p:spTree>
    <p:extLst>
      <p:ext uri="{BB962C8B-B14F-4D97-AF65-F5344CB8AC3E}">
        <p14:creationId xmlns:p14="http://schemas.microsoft.com/office/powerpoint/2010/main" val="336816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8AE422-6036-40EA-A6C7-E9CF4C854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996"/>
            <a:ext cx="8822237" cy="66760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0719B0-B91C-4071-BB12-7312E90D2FDB}"/>
              </a:ext>
            </a:extLst>
          </p:cNvPr>
          <p:cNvSpPr/>
          <p:nvPr/>
        </p:nvSpPr>
        <p:spPr>
          <a:xfrm>
            <a:off x="8369476" y="268523"/>
            <a:ext cx="37937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Prediction 2:</a:t>
            </a:r>
          </a:p>
        </p:txBody>
      </p:sp>
    </p:spTree>
    <p:extLst>
      <p:ext uri="{BB962C8B-B14F-4D97-AF65-F5344CB8AC3E}">
        <p14:creationId xmlns:p14="http://schemas.microsoft.com/office/powerpoint/2010/main" val="79995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687D2B-68DA-4708-B6EC-444661770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079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90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2FB5DC-A409-4B91-97B0-5B079BB08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08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0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D1142-71B0-4130-8D02-989AF2B5A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98782" cy="60320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53B1C6-1B33-4C48-A6B2-2DADB9C5476A}"/>
              </a:ext>
            </a:extLst>
          </p:cNvPr>
          <p:cNvSpPr/>
          <p:nvPr/>
        </p:nvSpPr>
        <p:spPr>
          <a:xfrm>
            <a:off x="428525" y="5875176"/>
            <a:ext cx="33233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Prediction 3:</a:t>
            </a:r>
          </a:p>
        </p:txBody>
      </p:sp>
    </p:spTree>
    <p:extLst>
      <p:ext uri="{BB962C8B-B14F-4D97-AF65-F5344CB8AC3E}">
        <p14:creationId xmlns:p14="http://schemas.microsoft.com/office/powerpoint/2010/main" val="84324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0F47E2-CA20-48A1-8908-2B1B7849B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10"/>
            <a:ext cx="4456590" cy="67799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4E8B4D-0407-489D-AFD8-EA5C1A0CDB1D}"/>
              </a:ext>
            </a:extLst>
          </p:cNvPr>
          <p:cNvSpPr/>
          <p:nvPr/>
        </p:nvSpPr>
        <p:spPr>
          <a:xfrm>
            <a:off x="5154262" y="721285"/>
            <a:ext cx="4031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Prediction 4:</a:t>
            </a:r>
          </a:p>
        </p:txBody>
      </p:sp>
    </p:spTree>
    <p:extLst>
      <p:ext uri="{BB962C8B-B14F-4D97-AF65-F5344CB8AC3E}">
        <p14:creationId xmlns:p14="http://schemas.microsoft.com/office/powerpoint/2010/main" val="100575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Bethany Browning</cp:lastModifiedBy>
  <cp:revision>2</cp:revision>
  <dcterms:created xsi:type="dcterms:W3CDTF">2021-02-09T13:26:03Z</dcterms:created>
  <dcterms:modified xsi:type="dcterms:W3CDTF">2021-02-09T13:45:49Z</dcterms:modified>
</cp:coreProperties>
</file>