
<file path=[Content_Types].xml><?xml version="1.0" encoding="utf-8"?>
<Types xmlns="http://schemas.openxmlformats.org/package/2006/content-types">
  <Default Extension="png" ContentType="image/png"/>
  <Default Extension="m4a" ContentType="audio/mp4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A4C2E0-F6F4-4D15-8555-67AA138D7253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0E242D-92A6-4513-9C78-26C3FC6A92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46919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0E242D-92A6-4513-9C78-26C3FC6A924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15331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0504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3375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7743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6656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5100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8393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3103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6151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219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2650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2214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8A5A73-9152-4A24-A609-1E68906F394A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2699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4a"/><Relationship Id="rId1" Type="http://schemas.microsoft.com/office/2007/relationships/media" Target="../media/media2.m4a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16675" y="157796"/>
            <a:ext cx="871296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Focus sound: f</a:t>
            </a:r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243671" y="4365104"/>
            <a:ext cx="87129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f -Make a curve, come all the way down, curve to the left. Lift and cross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71600" y="980728"/>
            <a:ext cx="1584176" cy="2992331"/>
          </a:xfrm>
          <a:prstGeom prst="rect">
            <a:avLst/>
          </a:prstGeom>
        </p:spPr>
      </p:pic>
      <p:pic>
        <p:nvPicPr>
          <p:cNvPr id="2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8347039" y="62484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0719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86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BC8E0F3-2BC8-8F44-AA65-9ACA92B600B4}"/>
              </a:ext>
            </a:extLst>
          </p:cNvPr>
          <p:cNvSpPr txBox="1"/>
          <p:nvPr/>
        </p:nvSpPr>
        <p:spPr>
          <a:xfrm>
            <a:off x="0" y="0"/>
            <a:ext cx="9144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Your turn! Write f in your book using the lines.</a:t>
            </a:r>
          </a:p>
          <a:p>
            <a:endParaRPr lang="en-GB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Then try:</a:t>
            </a:r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2184275" y="3878488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2184275" y="3283076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2184275" y="5139248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2184275" y="4488088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2184275" y="5721477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2184275" y="6386494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2184275" y="3283509"/>
            <a:ext cx="19556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smtClean="0">
                <a:latin typeface="Sassoon Penpals" pitchFamily="50" charset="0"/>
              </a:rPr>
              <a:t>fox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184274" y="4455418"/>
            <a:ext cx="19556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smtClean="0">
                <a:latin typeface="Sassoon Penpals" pitchFamily="50" charset="0"/>
              </a:rPr>
              <a:t>fun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148716" y="5718770"/>
            <a:ext cx="19556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smtClean="0">
                <a:latin typeface="Sassoon Penpals" pitchFamily="50" charset="0"/>
              </a:rPr>
              <a:t>fit</a:t>
            </a: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39294" y="1052736"/>
            <a:ext cx="1008112" cy="1904211"/>
          </a:xfrm>
          <a:prstGeom prst="rect">
            <a:avLst/>
          </a:prstGeom>
        </p:spPr>
      </p:pic>
      <p:pic>
        <p:nvPicPr>
          <p:cNvPr id="2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316416" y="6081694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1647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707"/>
    </mc:Choice>
    <mc:Fallback xmlns="">
      <p:transition spd="slow" advTm="15707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30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43</Words>
  <Application>Microsoft Office PowerPoint</Application>
  <PresentationFormat>On-screen Show (4:3)</PresentationFormat>
  <Paragraphs>13</Paragraphs>
  <Slides>2</Slides>
  <Notes>1</Notes>
  <HiddenSlides>0</HiddenSlides>
  <MMClips>2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Sassoon Penpals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Swan, Laura</dc:creator>
  <cp:lastModifiedBy>Swan, Laura</cp:lastModifiedBy>
  <cp:revision>16</cp:revision>
  <dcterms:created xsi:type="dcterms:W3CDTF">2021-02-02T15:17:42Z</dcterms:created>
  <dcterms:modified xsi:type="dcterms:W3CDTF">2021-02-10T12:17:42Z</dcterms:modified>
</cp:coreProperties>
</file>