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05/02/2021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Learning intention:  To order and arrange combinations of mathematical objects in patterns and sequences. </a:t>
            </a:r>
            <a:b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09E03F-B5BB-4FEB-B190-D0492383D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79"/>
    </mc:Choice>
    <mc:Fallback>
      <p:transition spd="slow" advTm="14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DDDD67-4F45-4D40-9FDC-FE78940C9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125" y="393409"/>
            <a:ext cx="8829205" cy="56284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EE04092-22D6-483D-BD68-C5BE8DDCB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32"/>
    </mc:Choice>
    <mc:Fallback>
      <p:transition spd="slow" advTm="17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B059D-17A3-4DD9-A1DB-183F57627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85" y="376280"/>
            <a:ext cx="6049501" cy="4945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B89FA7-9211-4A83-8307-995649253908}"/>
              </a:ext>
            </a:extLst>
          </p:cNvPr>
          <p:cNvSpPr txBox="1"/>
          <p:nvPr/>
        </p:nvSpPr>
        <p:spPr>
          <a:xfrm>
            <a:off x="5685020" y="5558390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+mj-lt"/>
              </a:rPr>
              <a:t>Elle is correct because there are 2 different shapes in the pattern and the first shape is a sphere, so the third shape will also be a sphere.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085693D-3F1B-497B-8D3B-C922ACC855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7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61"/>
    </mc:Choice>
    <mc:Fallback>
      <p:transition spd="slow" advTm="25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12B31-A3CB-4D80-AB70-C47E8A646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6" y="614597"/>
            <a:ext cx="10845512" cy="401736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1ED514D-8428-430E-B693-3A941C5C9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76"/>
    </mc:Choice>
    <mc:Fallback>
      <p:transition spd="slow" advTm="10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866CC-16D8-4AC1-8653-F985ADA0B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387" y="246089"/>
            <a:ext cx="6925456" cy="605977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8FFA328-D532-4A3A-A435-4CF180A5C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82"/>
    </mc:Choice>
    <mc:Fallback>
      <p:transition spd="slow" advTm="189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D9AEA-3BB0-487E-9AC3-F22562431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367" y="326104"/>
            <a:ext cx="7060367" cy="607256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7D6151E-22ED-450A-BB2C-7C5C39162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84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61"/>
    </mc:Choice>
    <mc:Fallback>
      <p:transition spd="slow" advTm="20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52D1CC-F912-4F90-93E6-358EC4A2A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21" y="1274164"/>
            <a:ext cx="7935309" cy="4671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062FF-E13E-4EFC-A9F5-4FC3DC886FCB}"/>
              </a:ext>
            </a:extLst>
          </p:cNvPr>
          <p:cNvSpPr txBox="1"/>
          <p:nvPr/>
        </p:nvSpPr>
        <p:spPr>
          <a:xfrm>
            <a:off x="449705" y="329784"/>
            <a:ext cx="957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shape will come next in the pattern?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BD11A89-67C0-4E39-BF62-7CAB20F06420}"/>
              </a:ext>
            </a:extLst>
          </p:cNvPr>
          <p:cNvSpPr/>
          <p:nvPr/>
        </p:nvSpPr>
        <p:spPr>
          <a:xfrm>
            <a:off x="6895475" y="3957403"/>
            <a:ext cx="1304145" cy="18587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7E4999EF-8F07-4602-9D9B-12074ED75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3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67"/>
    </mc:Choice>
    <mc:Fallback>
      <p:transition spd="slow" advTm="49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592D8-C5FD-4E93-BC9D-223A5EEE0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56" y="811308"/>
            <a:ext cx="8514413" cy="47859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2BD60A-9B1C-4558-8FD2-9DF491C2460F}"/>
              </a:ext>
            </a:extLst>
          </p:cNvPr>
          <p:cNvSpPr/>
          <p:nvPr/>
        </p:nvSpPr>
        <p:spPr>
          <a:xfrm>
            <a:off x="6985416" y="3429000"/>
            <a:ext cx="2743200" cy="26176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63F2F30-C507-4928-B454-5529DA3670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5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73"/>
    </mc:Choice>
    <mc:Fallback>
      <p:transition spd="slow" advTm="54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50A7F-AE0C-4523-91BA-F7482AD75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38" y="749509"/>
            <a:ext cx="9570485" cy="4519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62839-7E2B-4169-A0C3-1B710D4E0562}"/>
              </a:ext>
            </a:extLst>
          </p:cNvPr>
          <p:cNvSpPr txBox="1"/>
          <p:nvPr/>
        </p:nvSpPr>
        <p:spPr>
          <a:xfrm>
            <a:off x="1543987" y="6071016"/>
            <a:ext cx="20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is correct.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C6CAEB-D7B1-4557-AA0E-82B8307A382D}"/>
              </a:ext>
            </a:extLst>
          </p:cNvPr>
          <p:cNvSpPr/>
          <p:nvPr/>
        </p:nvSpPr>
        <p:spPr>
          <a:xfrm>
            <a:off x="7719933" y="3642610"/>
            <a:ext cx="2218545" cy="1626295"/>
          </a:xfrm>
          <a:prstGeom prst="ellipse">
            <a:avLst/>
          </a:prstGeom>
          <a:noFill/>
          <a:ln w="1079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246A5BF-DD59-4BA1-9089-A81ABC069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6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65"/>
    </mc:Choice>
    <mc:Fallback>
      <p:transition spd="slow" advTm="64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D2FF8-A5FC-471C-B88E-4482AC31B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33" y="200474"/>
            <a:ext cx="8889889" cy="582557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0F8FB6F-1277-46A2-BE4F-D1C43ACE97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7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14"/>
    </mc:Choice>
    <mc:Fallback>
      <p:transition spd="slow" advTm="31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2E9B0D-C5C5-4ED6-9700-18DCDBE6E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9" y="541421"/>
            <a:ext cx="8149361" cy="551460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21D659-7B9E-4118-82BC-55AD9606B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51"/>
    </mc:Choice>
    <mc:Fallback>
      <p:transition spd="slow" advTm="12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EF971-D221-436D-A600-8527494AA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8" y="847137"/>
            <a:ext cx="10058400" cy="487093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1743371-DD2F-458E-8BEE-6A523BD9F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47"/>
    </mc:Choice>
    <mc:Fallback>
      <p:transition spd="slow" advTm="16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56</TotalTime>
  <Words>61</Words>
  <Application>Microsoft Office PowerPoint</Application>
  <PresentationFormat>Widescreen</PresentationFormat>
  <Paragraphs>4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Times New Roman</vt:lpstr>
      <vt:lpstr>Office Theme</vt:lpstr>
      <vt:lpstr>Learning intention:  To order and arrange combinations of mathematical objects in patterns and sequences.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5</cp:revision>
  <dcterms:created xsi:type="dcterms:W3CDTF">2021-02-05T13:55:36Z</dcterms:created>
  <dcterms:modified xsi:type="dcterms:W3CDTF">2021-02-05T14:52:32Z</dcterms:modified>
</cp:coreProperties>
</file>