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1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microsoft.com/office/2007/relationships/media" Target="../media/media9.m4a"/><Relationship Id="rId10" Type="http://schemas.openxmlformats.org/officeDocument/2006/relationships/audio" Target="../media/media6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0"/>
            <a:ext cx="6000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‘Stuck in Fog’.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owels">
            <a:hlinkClick r:id="" action="ppaction://media"/>
            <a:extLst>
              <a:ext uri="{FF2B5EF4-FFF2-40B4-BE49-F238E27FC236}">
                <a16:creationId xmlns:a16="http://schemas.microsoft.com/office/drawing/2014/main" id="{5365F8C3-EA11-4197-BA83-E01502B79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3365" y="1791057"/>
            <a:ext cx="609600" cy="60960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40A2AC5C-52CE-4103-9801-64AF3D15D0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8260" r="6280" b="3623"/>
          <a:stretch/>
        </p:blipFill>
        <p:spPr>
          <a:xfrm rot="5400000">
            <a:off x="-361124" y="1162878"/>
            <a:ext cx="6056245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1690" y="1107583"/>
            <a:ext cx="6658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</p:txBody>
      </p:sp>
      <p:pic>
        <p:nvPicPr>
          <p:cNvPr id="11" name="put">
            <a:hlinkClick r:id="" action="ppaction://media"/>
            <a:extLst>
              <a:ext uri="{FF2B5EF4-FFF2-40B4-BE49-F238E27FC236}">
                <a16:creationId xmlns:a16="http://schemas.microsoft.com/office/drawing/2014/main" id="{6A4ED212-A8E1-4D20-8AC8-685E1CE8F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13668" y="2510943"/>
            <a:ext cx="609600" cy="609600"/>
          </a:xfrm>
          <a:prstGeom prst="rect">
            <a:avLst/>
          </a:prstGeom>
        </p:spPr>
      </p:pic>
      <p:pic>
        <p:nvPicPr>
          <p:cNvPr id="12" name="backpack">
            <a:hlinkClick r:id="" action="ppaction://media"/>
            <a:extLst>
              <a:ext uri="{FF2B5EF4-FFF2-40B4-BE49-F238E27FC236}">
                <a16:creationId xmlns:a16="http://schemas.microsoft.com/office/drawing/2014/main" id="{083A5BBA-66BE-44F2-9F75-B3C4659008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56229" y="1798982"/>
            <a:ext cx="609600" cy="609600"/>
          </a:xfrm>
          <a:prstGeom prst="rect">
            <a:avLst/>
          </a:prstGeom>
        </p:spPr>
      </p:pic>
      <p:pic>
        <p:nvPicPr>
          <p:cNvPr id="13" name="silly">
            <a:hlinkClick r:id="" action="ppaction://media"/>
            <a:extLst>
              <a:ext uri="{FF2B5EF4-FFF2-40B4-BE49-F238E27FC236}">
                <a16:creationId xmlns:a16="http://schemas.microsoft.com/office/drawing/2014/main" id="{C42038D1-6ADD-41F5-A22A-554AD610F3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46629" y="3251897"/>
            <a:ext cx="609600" cy="609600"/>
          </a:xfrm>
          <a:prstGeom prst="rect">
            <a:avLst/>
          </a:prstGeom>
        </p:spPr>
      </p:pic>
      <p:pic>
        <p:nvPicPr>
          <p:cNvPr id="14" name="jacket">
            <a:hlinkClick r:id="" action="ppaction://media"/>
            <a:extLst>
              <a:ext uri="{FF2B5EF4-FFF2-40B4-BE49-F238E27FC236}">
                <a16:creationId xmlns:a16="http://schemas.microsoft.com/office/drawing/2014/main" id="{D4E5447C-D5EE-43B2-A58C-B701C18126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951429" y="2490381"/>
            <a:ext cx="609600" cy="609600"/>
          </a:xfrm>
          <a:prstGeom prst="rect">
            <a:avLst/>
          </a:prstGeom>
        </p:spPr>
      </p:pic>
      <p:pic>
        <p:nvPicPr>
          <p:cNvPr id="15" name="sipped">
            <a:hlinkClick r:id="" action="ppaction://media"/>
            <a:extLst>
              <a:ext uri="{FF2B5EF4-FFF2-40B4-BE49-F238E27FC236}">
                <a16:creationId xmlns:a16="http://schemas.microsoft.com/office/drawing/2014/main" id="{F1A34AAB-BB51-42CB-AFEA-5ECAEE5FB96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23623" y="4063109"/>
            <a:ext cx="609600" cy="609600"/>
          </a:xfrm>
          <a:prstGeom prst="rect">
            <a:avLst/>
          </a:prstGeom>
        </p:spPr>
      </p:pic>
      <p:pic>
        <p:nvPicPr>
          <p:cNvPr id="16" name="yelled">
            <a:hlinkClick r:id="" action="ppaction://media"/>
            <a:extLst>
              <a:ext uri="{FF2B5EF4-FFF2-40B4-BE49-F238E27FC236}">
                <a16:creationId xmlns:a16="http://schemas.microsoft.com/office/drawing/2014/main" id="{B94C42E0-86C2-4D08-B391-9A841E0902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83866" y="4788893"/>
            <a:ext cx="609600" cy="609600"/>
          </a:xfrm>
          <a:prstGeom prst="rect">
            <a:avLst/>
          </a:prstGeom>
        </p:spPr>
      </p:pic>
      <p:pic>
        <p:nvPicPr>
          <p:cNvPr id="17" name="was">
            <a:hlinkClick r:id="" action="ppaction://media"/>
            <a:extLst>
              <a:ext uri="{FF2B5EF4-FFF2-40B4-BE49-F238E27FC236}">
                <a16:creationId xmlns:a16="http://schemas.microsoft.com/office/drawing/2014/main" id="{1D40FA20-FA71-4A73-AC1C-4AB44A656CE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06903" y="1763050"/>
            <a:ext cx="609600" cy="609600"/>
          </a:xfrm>
          <a:prstGeom prst="rect">
            <a:avLst/>
          </a:prstGeom>
        </p:spPr>
      </p:pic>
      <p:pic>
        <p:nvPicPr>
          <p:cNvPr id="19" name="all">
            <a:hlinkClick r:id="" action="ppaction://media"/>
            <a:extLst>
              <a:ext uri="{FF2B5EF4-FFF2-40B4-BE49-F238E27FC236}">
                <a16:creationId xmlns:a16="http://schemas.microsoft.com/office/drawing/2014/main" id="{CF59559E-2DA8-4D99-9052-C0FF751D680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06903" y="3271229"/>
            <a:ext cx="609600" cy="609600"/>
          </a:xfrm>
          <a:prstGeom prst="rect">
            <a:avLst/>
          </a:prstGeom>
        </p:spPr>
      </p:pic>
      <p:pic>
        <p:nvPicPr>
          <p:cNvPr id="20" name="fall">
            <a:hlinkClick r:id="" action="ppaction://media"/>
            <a:extLst>
              <a:ext uri="{FF2B5EF4-FFF2-40B4-BE49-F238E27FC236}">
                <a16:creationId xmlns:a16="http://schemas.microsoft.com/office/drawing/2014/main" id="{19ADF05E-08E8-41DB-B1C9-1ACF3E4804D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552121" y="4023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0" y="5842337"/>
            <a:ext cx="1017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Dad pack Tim’s backpack?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dad put in first?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Tim think it was silly that dad put a sandwich and crisps in the backpack?</a:t>
            </a: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C87F3A0-AA99-4C59-BA4D-1B0E9C77E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>
          <a:xfrm>
            <a:off x="1885122" y="0"/>
            <a:ext cx="8310692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870713"/>
            <a:ext cx="641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happened at the top of the hill?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Tim do at the top?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Tim run back?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A45DD7-6D02-4F0A-8160-AB22D8603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7938"/>
          <a:stretch/>
        </p:blipFill>
        <p:spPr>
          <a:xfrm>
            <a:off x="1408042" y="0"/>
            <a:ext cx="8909367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5426"/>
            <a:ext cx="11820939" cy="1212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 dad stop Tim?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did Tim and Dad sit?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they do while they sat?</a:t>
            </a:r>
          </a:p>
        </p:txBody>
      </p:sp>
      <p:pic>
        <p:nvPicPr>
          <p:cNvPr id="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D3E8DA66-ECF3-472B-9BF7-C2C8AD3F9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b="6908"/>
          <a:stretch/>
        </p:blipFill>
        <p:spPr>
          <a:xfrm>
            <a:off x="1633329" y="0"/>
            <a:ext cx="8173279" cy="54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08AC1-0786-4EF8-9251-C886F85B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96" y="516835"/>
            <a:ext cx="4979504" cy="566012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did the fog lift?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Tim say sorry to Dad?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was silly in the end?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E5B10ED-9FA9-46A4-9120-CE4F7D9F4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6458" r="2995"/>
          <a:stretch/>
        </p:blipFill>
        <p:spPr>
          <a:xfrm rot="5400000">
            <a:off x="16979" y="1023317"/>
            <a:ext cx="6453808" cy="48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Dad pack in Tim’s backpack?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did Tim sip his hot drink?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did Tim put on his padded jacket?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Dad yell when Tim ran off?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did Dad and Tim set off?</a:t>
            </a:r>
          </a:p>
        </p:txBody>
      </p:sp>
    </p:spTree>
    <p:extLst>
      <p:ext uri="{BB962C8B-B14F-4D97-AF65-F5344CB8AC3E}">
        <p14:creationId xmlns:p14="http://schemas.microsoft.com/office/powerpoint/2010/main" val="365797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217</Words>
  <Application>Microsoft Office PowerPoint</Application>
  <PresentationFormat>Widescreen</PresentationFormat>
  <Paragraphs>59</Paragraphs>
  <Slides>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27</cp:revision>
  <dcterms:created xsi:type="dcterms:W3CDTF">2021-01-19T19:25:29Z</dcterms:created>
  <dcterms:modified xsi:type="dcterms:W3CDTF">2021-01-28T13:17:27Z</dcterms:modified>
</cp:coreProperties>
</file>