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A4B0-7030-4CD8-9D55-AF89BD391A3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C383-A64E-47FA-A2EC-78CCCE8B1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985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A4B0-7030-4CD8-9D55-AF89BD391A3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C383-A64E-47FA-A2EC-78CCCE8B1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077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A4B0-7030-4CD8-9D55-AF89BD391A3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C383-A64E-47FA-A2EC-78CCCE8B1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02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A4B0-7030-4CD8-9D55-AF89BD391A3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C383-A64E-47FA-A2EC-78CCCE8B1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517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A4B0-7030-4CD8-9D55-AF89BD391A3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C383-A64E-47FA-A2EC-78CCCE8B1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65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A4B0-7030-4CD8-9D55-AF89BD391A3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C383-A64E-47FA-A2EC-78CCCE8B1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00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A4B0-7030-4CD8-9D55-AF89BD391A3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C383-A64E-47FA-A2EC-78CCCE8B1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873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A4B0-7030-4CD8-9D55-AF89BD391A3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C383-A64E-47FA-A2EC-78CCCE8B1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37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A4B0-7030-4CD8-9D55-AF89BD391A3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C383-A64E-47FA-A2EC-78CCCE8B1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206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A4B0-7030-4CD8-9D55-AF89BD391A3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C383-A64E-47FA-A2EC-78CCCE8B1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35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A4B0-7030-4CD8-9D55-AF89BD391A3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8C383-A64E-47FA-A2EC-78CCCE8B1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89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A4B0-7030-4CD8-9D55-AF89BD391A3C}" type="datetimeFigureOut">
              <a:rPr lang="en-GB" smtClean="0"/>
              <a:t>09/02/2021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8C383-A64E-47FA-A2EC-78CCCE8B1D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70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Name the Animal Quiz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8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89566" y="1714476"/>
            <a:ext cx="2788877" cy="1958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3303" y="4101737"/>
            <a:ext cx="9326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It lives under the ground.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animal lives in a sett.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It makes tunnels under the ground.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5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Badger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4346" y="1825625"/>
            <a:ext cx="52033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0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53543" y="1759652"/>
            <a:ext cx="4651673" cy="1567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5371" y="389273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animal was the last animal in the story about Percy the Park Keeper.  It came up through the floorboards.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It uses its paws to dig the ground.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It lives underground.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5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Mole and Mole Hills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540" y="1690688"/>
            <a:ext cx="4890277" cy="2909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39588"/>
            <a:ext cx="5434287" cy="31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19303" y="1393190"/>
            <a:ext cx="2429691" cy="1875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0057" y="4049486"/>
            <a:ext cx="8321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animal has a small pointy nose.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It has prickles on its body.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3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hedgehog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8286" y="2035163"/>
            <a:ext cx="5395428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67881" y="1254035"/>
            <a:ext cx="5196405" cy="2518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4245429"/>
            <a:ext cx="9130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the story After the Storm, Percy had to give this animal a handkerchief to blow its nose.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animal has a bushy tail.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 Red Fox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763" y="2056501"/>
            <a:ext cx="584047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01738" y="887162"/>
            <a:ext cx="3226526" cy="2686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5371" y="4075611"/>
            <a:ext cx="8190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You have watched a class clip about this animal collecting nuts.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animal can be red in colour, or grey in colour.  The red one is hard to find in the outdoors.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the first story about Percy the Park Keeper, this animal was the first animal to seek shelter.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 Squirrel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7546" y="1825625"/>
            <a:ext cx="78569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23806" y="1673792"/>
            <a:ext cx="2612571" cy="2141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2674" y="4271554"/>
            <a:ext cx="7942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This animal has pointy ears.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It can be either brown, grey, black or white.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the story about Percy the Park Keeper, there were two of these.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2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Rabbits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4164" y="1825625"/>
            <a:ext cx="51036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7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203</Words>
  <Application>Microsoft Office PowerPoint</Application>
  <PresentationFormat>Widescreen</PresentationFormat>
  <Paragraphs>33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Name the Animal Quiz</vt:lpstr>
      <vt:lpstr>PowerPoint Presentation</vt:lpstr>
      <vt:lpstr>A hedgehog</vt:lpstr>
      <vt:lpstr>PowerPoint Presentation</vt:lpstr>
      <vt:lpstr>A Red Fox</vt:lpstr>
      <vt:lpstr>PowerPoint Presentation</vt:lpstr>
      <vt:lpstr>A Squirrel</vt:lpstr>
      <vt:lpstr>PowerPoint Presentation</vt:lpstr>
      <vt:lpstr>Rabbits</vt:lpstr>
      <vt:lpstr>PowerPoint Presentation</vt:lpstr>
      <vt:lpstr>Badger</vt:lpstr>
      <vt:lpstr>PowerPoint Presentation</vt:lpstr>
      <vt:lpstr>Mole and Mole Hills</vt:lpstr>
    </vt:vector>
  </TitlesOfParts>
  <Company>International 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the Animal Quiz</dc:title>
  <dc:creator>Sandhu, Balbir</dc:creator>
  <cp:lastModifiedBy>Goodwin, Carolyn</cp:lastModifiedBy>
  <cp:revision>4</cp:revision>
  <dcterms:created xsi:type="dcterms:W3CDTF">2021-02-09T11:18:13Z</dcterms:created>
  <dcterms:modified xsi:type="dcterms:W3CDTF">2021-02-09T12:22:18Z</dcterms:modified>
</cp:coreProperties>
</file>