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1" r:id="rId4"/>
    <p:sldId id="262" r:id="rId5"/>
    <p:sldId id="263" r:id="rId6"/>
    <p:sldId id="258" r:id="rId7"/>
    <p:sldId id="264" r:id="rId8"/>
    <p:sldId id="25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0035C93-626B-4BC8-BA44-D90B7579C1E4}"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2856771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035C93-626B-4BC8-BA44-D90B7579C1E4}"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3727669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035C93-626B-4BC8-BA44-D90B7579C1E4}"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3274804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0035C93-626B-4BC8-BA44-D90B7579C1E4}"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1074197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035C93-626B-4BC8-BA44-D90B7579C1E4}" type="datetimeFigureOut">
              <a:rPr lang="en-GB" smtClean="0"/>
              <a:t>02/02/2021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3936932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0035C93-626B-4BC8-BA44-D90B7579C1E4}"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259351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0035C93-626B-4BC8-BA44-D90B7579C1E4}" type="datetimeFigureOut">
              <a:rPr lang="en-GB" smtClean="0"/>
              <a:t>02/02/2021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4027658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0035C93-626B-4BC8-BA44-D90B7579C1E4}" type="datetimeFigureOut">
              <a:rPr lang="en-GB" smtClean="0"/>
              <a:t>02/02/2021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2124585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035C93-626B-4BC8-BA44-D90B7579C1E4}" type="datetimeFigureOut">
              <a:rPr lang="en-GB" smtClean="0"/>
              <a:t>02/02/2021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382147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035C93-626B-4BC8-BA44-D90B7579C1E4}"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323578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035C93-626B-4BC8-BA44-D90B7579C1E4}" type="datetimeFigureOut">
              <a:rPr lang="en-GB" smtClean="0"/>
              <a:t>02/02/2021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875314-8469-4A69-9957-34F07FD9B00D}" type="slidenum">
              <a:rPr lang="en-GB" smtClean="0"/>
              <a:t>‹#›</a:t>
            </a:fld>
            <a:endParaRPr lang="en-GB"/>
          </a:p>
        </p:txBody>
      </p:sp>
    </p:spTree>
    <p:extLst>
      <p:ext uri="{BB962C8B-B14F-4D97-AF65-F5344CB8AC3E}">
        <p14:creationId xmlns:p14="http://schemas.microsoft.com/office/powerpoint/2010/main" val="159298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035C93-626B-4BC8-BA44-D90B7579C1E4}" type="datetimeFigureOut">
              <a:rPr lang="en-GB" smtClean="0"/>
              <a:t>02/02/2021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875314-8469-4A69-9957-34F07FD9B00D}" type="slidenum">
              <a:rPr lang="en-GB" smtClean="0"/>
              <a:t>‹#›</a:t>
            </a:fld>
            <a:endParaRPr lang="en-GB"/>
          </a:p>
        </p:txBody>
      </p:sp>
    </p:spTree>
    <p:extLst>
      <p:ext uri="{BB962C8B-B14F-4D97-AF65-F5344CB8AC3E}">
        <p14:creationId xmlns:p14="http://schemas.microsoft.com/office/powerpoint/2010/main" val="2898105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bc.co.uk/bitesize/topics/zsn4h39/articles/z24vjty"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u="sng" dirty="0" smtClean="0">
                <a:latin typeface="Arial" panose="020B0604020202020204" pitchFamily="34" charset="0"/>
                <a:cs typeface="Arial" panose="020B0604020202020204" pitchFamily="34" charset="0"/>
              </a:rPr>
              <a:t/>
            </a:r>
            <a:br>
              <a:rPr lang="en-GB" u="sng" dirty="0" smtClean="0">
                <a:latin typeface="Arial" panose="020B0604020202020204" pitchFamily="34" charset="0"/>
                <a:cs typeface="Arial" panose="020B0604020202020204" pitchFamily="34" charset="0"/>
              </a:rPr>
            </a:br>
            <a:r>
              <a:rPr lang="en-GB" u="sng" dirty="0">
                <a:latin typeface="Arial" panose="020B0604020202020204" pitchFamily="34" charset="0"/>
                <a:cs typeface="Arial" panose="020B0604020202020204" pitchFamily="34" charset="0"/>
              </a:rPr>
              <a:t/>
            </a:r>
            <a:br>
              <a:rPr lang="en-GB" u="sng" dirty="0">
                <a:latin typeface="Arial" panose="020B0604020202020204" pitchFamily="34" charset="0"/>
                <a:cs typeface="Arial" panose="020B0604020202020204" pitchFamily="34" charset="0"/>
              </a:rPr>
            </a:br>
            <a:r>
              <a:rPr lang="en-GB" u="sng" dirty="0" smtClean="0">
                <a:latin typeface="Arial" panose="020B0604020202020204" pitchFamily="34" charset="0"/>
                <a:cs typeface="Arial" panose="020B0604020202020204" pitchFamily="34" charset="0"/>
              </a:rPr>
              <a:t>Learning intention: Identify and use speech</a:t>
            </a:r>
            <a:endParaRPr lang="en-GB"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1841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smtClean="0">
                <a:latin typeface="Arial" panose="020B0604020202020204" pitchFamily="34" charset="0"/>
                <a:cs typeface="Arial" panose="020B0604020202020204" pitchFamily="34" charset="0"/>
              </a:rPr>
              <a:t>Chapter 7- We’ll never let him go </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en-GB" dirty="0" smtClean="0">
                <a:latin typeface="Arial" panose="020B0604020202020204" pitchFamily="34" charset="0"/>
                <a:cs typeface="Arial" panose="020B0604020202020204" pitchFamily="34" charset="0"/>
              </a:rPr>
              <a:t>Re read chapter 7 of Fantastic Mr fox- can you point out where the speech is in the text? </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smtClean="0">
                <a:latin typeface="Arial" panose="020B0604020202020204" pitchFamily="34" charset="0"/>
                <a:cs typeface="Arial" panose="020B0604020202020204" pitchFamily="34" charset="0"/>
              </a:rPr>
              <a:t>Remember: Speech is something that has been spoken. It could be conversation between characters or the expression of thoughts.</a:t>
            </a:r>
          </a:p>
          <a:p>
            <a:pPr marL="0" indent="0">
              <a:buNone/>
            </a:pPr>
            <a:endParaRPr lang="en-GB" dirty="0"/>
          </a:p>
        </p:txBody>
      </p:sp>
    </p:spTree>
    <p:extLst>
      <p:ext uri="{BB962C8B-B14F-4D97-AF65-F5344CB8AC3E}">
        <p14:creationId xmlns:p14="http://schemas.microsoft.com/office/powerpoint/2010/main" val="3306866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3E604-77B5-4E09-926B-047339A6D6FA}"/>
              </a:ext>
            </a:extLst>
          </p:cNvPr>
          <p:cNvSpPr>
            <a:spLocks noGrp="1"/>
          </p:cNvSpPr>
          <p:nvPr>
            <p:ph type="title"/>
          </p:nvPr>
        </p:nvSpPr>
        <p:spPr>
          <a:xfrm>
            <a:off x="456605" y="404664"/>
            <a:ext cx="8229600" cy="1152128"/>
          </a:xfrm>
        </p:spPr>
        <p:txBody>
          <a:bodyPr>
            <a:noAutofit/>
          </a:bodyPr>
          <a:lstStyle/>
          <a:p>
            <a:pPr>
              <a:lnSpc>
                <a:spcPct val="150000"/>
              </a:lnSpc>
              <a:spcAft>
                <a:spcPts val="1000"/>
              </a:spcAft>
            </a:pPr>
            <a:r>
              <a:rPr lang="en-GB" sz="2400" b="1" u="sng" dirty="0">
                <a:latin typeface="Arial" panose="020B0604020202020204" pitchFamily="34" charset="0"/>
                <a:ea typeface="Times New Roman" panose="02020603050405020304" pitchFamily="18" charset="0"/>
                <a:cs typeface="Arial" panose="020B0604020202020204" pitchFamily="34" charset="0"/>
              </a:rPr>
              <a:t>Fantastic Mr Fox – Chapter </a:t>
            </a:r>
            <a:r>
              <a:rPr lang="en-GB" sz="2400" b="1" u="sng" dirty="0" smtClean="0">
                <a:latin typeface="Arial" panose="020B0604020202020204" pitchFamily="34" charset="0"/>
                <a:ea typeface="Times New Roman" panose="02020603050405020304" pitchFamily="18" charset="0"/>
                <a:cs typeface="Arial" panose="020B0604020202020204" pitchFamily="34" charset="0"/>
              </a:rPr>
              <a:t>7“We’ll </a:t>
            </a:r>
            <a:r>
              <a:rPr lang="en-GB" sz="2400" b="1" u="sng" dirty="0">
                <a:latin typeface="Arial" panose="020B0604020202020204" pitchFamily="34" charset="0"/>
                <a:ea typeface="Times New Roman" panose="02020603050405020304" pitchFamily="18" charset="0"/>
                <a:cs typeface="Arial" panose="020B0604020202020204" pitchFamily="34" charset="0"/>
              </a:rPr>
              <a:t>never let him go!”</a:t>
            </a:r>
            <a:r>
              <a:rPr lang="en-GB" sz="2800" u="sng" dirty="0">
                <a:latin typeface="Arial" panose="020B0604020202020204" pitchFamily="34" charset="0"/>
                <a:ea typeface="Times New Roman" panose="02020603050405020304" pitchFamily="18" charset="0"/>
                <a:cs typeface="Arial" panose="020B0604020202020204" pitchFamily="34" charset="0"/>
              </a:rPr>
              <a:t/>
            </a:r>
            <a:br>
              <a:rPr lang="en-GB" sz="2800" u="sng" dirty="0">
                <a:latin typeface="Arial" panose="020B0604020202020204" pitchFamily="34" charset="0"/>
                <a:ea typeface="Times New Roman" panose="02020603050405020304" pitchFamily="18" charset="0"/>
                <a:cs typeface="Arial" panose="020B0604020202020204" pitchFamily="34" charset="0"/>
              </a:rPr>
            </a:br>
            <a:endParaRPr lang="en-GB" sz="3600" u="sng"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A8E359E-39B6-47AA-8A1A-46B00C6AF56C}"/>
              </a:ext>
            </a:extLst>
          </p:cNvPr>
          <p:cNvSpPr>
            <a:spLocks noGrp="1"/>
          </p:cNvSpPr>
          <p:nvPr>
            <p:ph idx="1"/>
          </p:nvPr>
        </p:nvSpPr>
        <p:spPr/>
        <p:txBody>
          <a:bodyPr>
            <a:normAutofit fontScale="92500" lnSpcReduction="10000"/>
          </a:bodyPr>
          <a:lstStyle/>
          <a:p>
            <a:pPr marL="0" indent="0">
              <a:lnSpc>
                <a:spcPct val="150000"/>
              </a:lnSpc>
              <a:spcAft>
                <a:spcPts val="1000"/>
              </a:spcAft>
              <a:buNone/>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At six o’clock in the evening, Bean switched off the motor of his tractor and climbed down from the driver’s seat. Bunce did the same. Both men had had enough. They were tired and stiff from driving the tractors all day. They were also hungry. Slowly they walked over to the small fox’s hole in the bottom of the huge crater. Bean’s face was purple with rage. Bunce was cursing the fox with dirty words that cannot be printed. Boggis came waddling up. ‘Dang and blast that filthy stinking fox!’ he said. ‘What the heck do we do now?’ </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GB" sz="3600" dirty="0"/>
          </a:p>
        </p:txBody>
      </p:sp>
    </p:spTree>
    <p:extLst>
      <p:ext uri="{BB962C8B-B14F-4D97-AF65-F5344CB8AC3E}">
        <p14:creationId xmlns:p14="http://schemas.microsoft.com/office/powerpoint/2010/main" val="25379379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CA605D-DDE1-4FF7-A840-9327272D19C9}"/>
              </a:ext>
            </a:extLst>
          </p:cNvPr>
          <p:cNvSpPr>
            <a:spLocks noGrp="1"/>
          </p:cNvSpPr>
          <p:nvPr>
            <p:ph idx="1"/>
          </p:nvPr>
        </p:nvSpPr>
        <p:spPr>
          <a:xfrm>
            <a:off x="628650" y="791853"/>
            <a:ext cx="7886700" cy="5385111"/>
          </a:xfrm>
        </p:spPr>
        <p:txBody>
          <a:bodyPr>
            <a:normAutofit fontScale="92500" lnSpcReduction="20000"/>
          </a:bodyPr>
          <a:lstStyle/>
          <a:p>
            <a:pPr marL="0" indent="0">
              <a:lnSpc>
                <a:spcPct val="150000"/>
              </a:lnSpc>
              <a:spcAft>
                <a:spcPts val="1000"/>
              </a:spcAft>
              <a:buNone/>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‘I’ll tell you what we </a:t>
            </a:r>
            <a:r>
              <a:rPr lang="en-GB" sz="2400" i="1" dirty="0">
                <a:effectLst/>
                <a:latin typeface="Arial" panose="020B0604020202020204" pitchFamily="34" charset="0"/>
                <a:ea typeface="Times New Roman" panose="02020603050405020304" pitchFamily="18" charset="0"/>
                <a:cs typeface="Times New Roman" panose="02020603050405020304" pitchFamily="18" charset="0"/>
              </a:rPr>
              <a:t>don’t </a:t>
            </a:r>
            <a:r>
              <a:rPr lang="en-GB" sz="2400" dirty="0">
                <a:effectLst/>
                <a:latin typeface="Arial" panose="020B0604020202020204" pitchFamily="34" charset="0"/>
                <a:ea typeface="Times New Roman" panose="02020603050405020304" pitchFamily="18" charset="0"/>
                <a:cs typeface="Times New Roman" panose="02020603050405020304" pitchFamily="18" charset="0"/>
              </a:rPr>
              <a:t>do,’ Bean said. ‘We don’t let him go!’ </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‘We’ll never let him go!’ Bunce declared. </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‘Never </a:t>
            </a:r>
            <a:r>
              <a:rPr lang="en-GB" sz="2400" dirty="0" err="1">
                <a:effectLst/>
                <a:latin typeface="Arial" panose="020B0604020202020204" pitchFamily="34" charset="0"/>
                <a:ea typeface="Times New Roman" panose="02020603050405020304" pitchFamily="18" charset="0"/>
                <a:cs typeface="Times New Roman" panose="02020603050405020304" pitchFamily="18" charset="0"/>
              </a:rPr>
              <a:t>never</a:t>
            </a:r>
            <a:r>
              <a:rPr lang="en-GB" sz="2400" dirty="0">
                <a:effectLst/>
                <a:latin typeface="Arial" panose="020B0604020202020204" pitchFamily="34" charset="0"/>
                <a:ea typeface="Times New Roman" panose="02020603050405020304" pitchFamily="18" charset="0"/>
                <a:cs typeface="Times New Roman" panose="02020603050405020304" pitchFamily="18" charset="0"/>
              </a:rPr>
              <a:t> </a:t>
            </a:r>
            <a:r>
              <a:rPr lang="en-GB" sz="2400" dirty="0" err="1">
                <a:effectLst/>
                <a:latin typeface="Arial" panose="020B0604020202020204" pitchFamily="34" charset="0"/>
                <a:ea typeface="Times New Roman" panose="02020603050405020304" pitchFamily="18" charset="0"/>
                <a:cs typeface="Times New Roman" panose="02020603050405020304" pitchFamily="18" charset="0"/>
              </a:rPr>
              <a:t>never</a:t>
            </a:r>
            <a:r>
              <a:rPr lang="en-GB" sz="2400" dirty="0">
                <a:effectLst/>
                <a:latin typeface="Arial" panose="020B0604020202020204" pitchFamily="34" charset="0"/>
                <a:ea typeface="Times New Roman" panose="02020603050405020304" pitchFamily="18" charset="0"/>
                <a:cs typeface="Times New Roman" panose="02020603050405020304" pitchFamily="18" charset="0"/>
              </a:rPr>
              <a:t>!’ cried Boggis. </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‘Did you hear that, Mr Fox!’ yelled Bean, bending low and shouting down the hole. ‘It’s not over yet, Mr Fox! We’re not going home till we’ve strung you up dead as a dingbat!’ Whereupon the three men all shook hands with one another and swore a solemn oath that they would not go back to their farms until the fox was caught. </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en-GB" sz="2400" dirty="0">
                <a:effectLst/>
                <a:latin typeface="Arial" panose="020B0604020202020204" pitchFamily="34" charset="0"/>
                <a:ea typeface="Times New Roman" panose="02020603050405020304" pitchFamily="18" charset="0"/>
              </a:rPr>
              <a:t>‘What’s the next move?’ asked Bunce, the pot-bellied dwarf. </a:t>
            </a:r>
            <a:endParaRPr lang="en-GB" sz="3600" dirty="0"/>
          </a:p>
        </p:txBody>
      </p:sp>
    </p:spTree>
    <p:extLst>
      <p:ext uri="{BB962C8B-B14F-4D97-AF65-F5344CB8AC3E}">
        <p14:creationId xmlns:p14="http://schemas.microsoft.com/office/powerpoint/2010/main" val="1920722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128265-823E-4E77-8F96-ADBC7DAD5FB2}"/>
              </a:ext>
            </a:extLst>
          </p:cNvPr>
          <p:cNvSpPr>
            <a:spLocks noGrp="1"/>
          </p:cNvSpPr>
          <p:nvPr>
            <p:ph idx="1"/>
          </p:nvPr>
        </p:nvSpPr>
        <p:spPr>
          <a:xfrm>
            <a:off x="628650" y="1036949"/>
            <a:ext cx="7886700" cy="5140015"/>
          </a:xfrm>
        </p:spPr>
        <p:txBody>
          <a:bodyPr>
            <a:normAutofit fontScale="85000" lnSpcReduction="10000"/>
          </a:bodyPr>
          <a:lstStyle/>
          <a:p>
            <a:pPr marL="0" indent="0">
              <a:lnSpc>
                <a:spcPct val="150000"/>
              </a:lnSpc>
              <a:spcAft>
                <a:spcPts val="1000"/>
              </a:spcAft>
              <a:buNone/>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‘We’re sending you down the hole to fetch him up,’ said Bean. ‘Down you go, you miserable midget!’ </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‘Not me!’ screamed Bunce, running away. </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Bean made a sickly smile. When he smiled you saw his scarlet gums. You saw more gums than teeth. ‘Then there’s only one thing to do,’ he said. ‘We starve him out. We camp here day and night watching the hole. He’ll come out in the end. He’ll have to.’ </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So Boggis and Bunce and Bean sent messages down to their farms asking for tents, sleeping-bags and supper.</a:t>
            </a:r>
            <a:endParaRPr lang="en-GB"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GB" sz="3600" dirty="0"/>
          </a:p>
        </p:txBody>
      </p:sp>
    </p:spTree>
    <p:extLst>
      <p:ext uri="{BB962C8B-B14F-4D97-AF65-F5344CB8AC3E}">
        <p14:creationId xmlns:p14="http://schemas.microsoft.com/office/powerpoint/2010/main" val="15707727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BBC </a:t>
            </a:r>
            <a:r>
              <a:rPr lang="en-GB" dirty="0" err="1" smtClean="0"/>
              <a:t>biteszie</a:t>
            </a:r>
            <a:endParaRPr lang="en-GB" dirty="0"/>
          </a:p>
        </p:txBody>
      </p:sp>
      <p:sp>
        <p:nvSpPr>
          <p:cNvPr id="3" name="Content Placeholder 2"/>
          <p:cNvSpPr>
            <a:spLocks noGrp="1"/>
          </p:cNvSpPr>
          <p:nvPr>
            <p:ph idx="1"/>
          </p:nvPr>
        </p:nvSpPr>
        <p:spPr/>
        <p:txBody>
          <a:bodyPr/>
          <a:lstStyle/>
          <a:p>
            <a:pPr marL="0" indent="0">
              <a:buNone/>
            </a:pPr>
            <a:r>
              <a:rPr lang="en-GB" dirty="0" smtClean="0"/>
              <a:t>Now watch the video below from BBC bitesize all about how to bring a script to life. </a:t>
            </a:r>
          </a:p>
          <a:p>
            <a:pPr marL="0" indent="0">
              <a:buNone/>
            </a:pPr>
            <a:endParaRPr lang="en-GB" dirty="0" smtClean="0">
              <a:hlinkClick r:id="rId2"/>
            </a:endParaRPr>
          </a:p>
          <a:p>
            <a:pPr marL="0" indent="0">
              <a:buNone/>
            </a:pPr>
            <a:r>
              <a:rPr lang="en-GB" dirty="0" smtClean="0">
                <a:hlinkClick r:id="rId2"/>
              </a:rPr>
              <a:t>https://www.bbc.co.uk/bitesize/topics/zsn4h39/articles/z24vjty</a:t>
            </a:r>
            <a:r>
              <a:rPr lang="en-GB" dirty="0" smtClean="0"/>
              <a:t> </a:t>
            </a:r>
          </a:p>
          <a:p>
            <a:pPr marL="0" indent="0">
              <a:buNone/>
            </a:pPr>
            <a:endParaRPr lang="en-GB" dirty="0"/>
          </a:p>
        </p:txBody>
      </p:sp>
    </p:spTree>
    <p:extLst>
      <p:ext uri="{BB962C8B-B14F-4D97-AF65-F5344CB8AC3E}">
        <p14:creationId xmlns:p14="http://schemas.microsoft.com/office/powerpoint/2010/main" val="3587061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rial" panose="020B0604020202020204" pitchFamily="34" charset="0"/>
                <a:cs typeface="Arial" panose="020B0604020202020204" pitchFamily="34" charset="0"/>
              </a:rPr>
              <a:t>Task</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buNone/>
            </a:pPr>
            <a:r>
              <a:rPr lang="en-GB" sz="2800" dirty="0" smtClean="0">
                <a:latin typeface="Arial" panose="020B0604020202020204" pitchFamily="34" charset="0"/>
                <a:cs typeface="Arial" panose="020B0604020202020204" pitchFamily="34" charset="0"/>
              </a:rPr>
              <a:t>Now find the sheet attached and read it with two other people at home. </a:t>
            </a:r>
          </a:p>
          <a:p>
            <a:pPr marL="0" indent="0">
              <a:buNone/>
            </a:pPr>
            <a:r>
              <a:rPr lang="en-GB" sz="2800" dirty="0" smtClean="0">
                <a:latin typeface="Arial" panose="020B0604020202020204" pitchFamily="34" charset="0"/>
                <a:cs typeface="Arial" panose="020B0604020202020204" pitchFamily="34" charset="0"/>
              </a:rPr>
              <a:t>Remember it is speech so each person should role play a different character:</a:t>
            </a:r>
          </a:p>
          <a:p>
            <a:pPr marL="0" indent="0">
              <a:buNone/>
            </a:pPr>
            <a:r>
              <a:rPr lang="en-GB" sz="2800" b="1" dirty="0" err="1" smtClean="0">
                <a:latin typeface="Arial" panose="020B0604020202020204" pitchFamily="34" charset="0"/>
                <a:cs typeface="Arial" panose="020B0604020202020204" pitchFamily="34" charset="0"/>
              </a:rPr>
              <a:t>Boggis</a:t>
            </a:r>
            <a:r>
              <a:rPr lang="en-GB" sz="2800" b="1" dirty="0" smtClean="0">
                <a:latin typeface="Arial" panose="020B0604020202020204" pitchFamily="34" charset="0"/>
                <a:cs typeface="Arial" panose="020B0604020202020204" pitchFamily="34" charset="0"/>
              </a:rPr>
              <a:t>, Bunce and Bean</a:t>
            </a:r>
          </a:p>
          <a:p>
            <a:pPr marL="0" indent="0">
              <a:buNone/>
            </a:pPr>
            <a:endParaRPr lang="en-GB" dirty="0">
              <a:latin typeface="Arial" panose="020B0604020202020204" pitchFamily="34" charset="0"/>
              <a:cs typeface="Arial" panose="020B0604020202020204" pitchFamily="34" charset="0"/>
            </a:endParaRPr>
          </a:p>
          <a:p>
            <a:pPr marL="0" indent="0">
              <a:buNone/>
            </a:pPr>
            <a:r>
              <a:rPr lang="en-GB" sz="2800" dirty="0" smtClean="0">
                <a:latin typeface="Arial" panose="020B0604020202020204" pitchFamily="34" charset="0"/>
                <a:cs typeface="Arial" panose="020B0604020202020204" pitchFamily="34" charset="0"/>
              </a:rPr>
              <a:t>Read the speech for your character and act out anything that you think the characters would be doing.</a:t>
            </a:r>
          </a:p>
        </p:txBody>
      </p:sp>
    </p:spTree>
    <p:extLst>
      <p:ext uri="{BB962C8B-B14F-4D97-AF65-F5344CB8AC3E}">
        <p14:creationId xmlns:p14="http://schemas.microsoft.com/office/powerpoint/2010/main" val="1776647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smtClean="0">
                <a:latin typeface="Arial" panose="020B0604020202020204" pitchFamily="34" charset="0"/>
                <a:cs typeface="Arial" panose="020B0604020202020204" pitchFamily="34" charset="0"/>
              </a:rPr>
              <a:t>Chapter 7- We’ll never let him go</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62500" lnSpcReduction="20000"/>
          </a:bodyPr>
          <a:lstStyle/>
          <a:p>
            <a:pPr marL="0" indent="0">
              <a:buNone/>
            </a:pPr>
            <a:r>
              <a:rPr lang="en-GB" dirty="0">
                <a:latin typeface="Arial" panose="020B0604020202020204" pitchFamily="34" charset="0"/>
                <a:cs typeface="Arial" panose="020B0604020202020204" pitchFamily="34" charset="0"/>
              </a:rPr>
              <a:t>‘Dang and blast that filthy stinking fox!’ he said. ‘What the heck do we do now?’</a:t>
            </a:r>
          </a:p>
          <a:p>
            <a:pPr marL="0" indent="0">
              <a:buNone/>
            </a:pPr>
            <a:r>
              <a:rPr lang="en-GB" dirty="0">
                <a:latin typeface="Arial" panose="020B0604020202020204" pitchFamily="34" charset="0"/>
                <a:cs typeface="Arial" panose="020B0604020202020204" pitchFamily="34" charset="0"/>
              </a:rPr>
              <a:t>‘I’ll tell you what we </a:t>
            </a:r>
            <a:r>
              <a:rPr lang="en-GB" i="1" dirty="0">
                <a:latin typeface="Arial" panose="020B0604020202020204" pitchFamily="34" charset="0"/>
                <a:cs typeface="Arial" panose="020B0604020202020204" pitchFamily="34" charset="0"/>
              </a:rPr>
              <a:t>don’t</a:t>
            </a:r>
            <a:r>
              <a:rPr lang="en-GB" dirty="0">
                <a:latin typeface="Arial" panose="020B0604020202020204" pitchFamily="34" charset="0"/>
                <a:cs typeface="Arial" panose="020B0604020202020204" pitchFamily="34" charset="0"/>
              </a:rPr>
              <a:t> do,’ Bean said. ‘We don’t let him go!’</a:t>
            </a:r>
          </a:p>
          <a:p>
            <a:pPr marL="0" indent="0">
              <a:buNone/>
            </a:pPr>
            <a:r>
              <a:rPr lang="en-GB" dirty="0">
                <a:latin typeface="Arial" panose="020B0604020202020204" pitchFamily="34" charset="0"/>
                <a:cs typeface="Arial" panose="020B0604020202020204" pitchFamily="34" charset="0"/>
              </a:rPr>
              <a:t>‘We’ll never let him go!’ Bunce declared.</a:t>
            </a:r>
          </a:p>
          <a:p>
            <a:pPr marL="0" indent="0">
              <a:buNone/>
            </a:pPr>
            <a:r>
              <a:rPr lang="en-GB" dirty="0">
                <a:latin typeface="Arial" panose="020B0604020202020204" pitchFamily="34" charset="0"/>
                <a:cs typeface="Arial" panose="020B0604020202020204" pitchFamily="34" charset="0"/>
              </a:rPr>
              <a:t>‘Never </a:t>
            </a:r>
            <a:r>
              <a:rPr lang="en-GB" dirty="0" err="1">
                <a:latin typeface="Arial" panose="020B0604020202020204" pitchFamily="34" charset="0"/>
                <a:cs typeface="Arial" panose="020B0604020202020204" pitchFamily="34" charset="0"/>
              </a:rPr>
              <a:t>never</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never</a:t>
            </a:r>
            <a:r>
              <a:rPr lang="en-GB" dirty="0">
                <a:latin typeface="Arial" panose="020B0604020202020204" pitchFamily="34" charset="0"/>
                <a:cs typeface="Arial" panose="020B0604020202020204" pitchFamily="34" charset="0"/>
              </a:rPr>
              <a:t>!’ cried </a:t>
            </a:r>
            <a:r>
              <a:rPr lang="en-GB" dirty="0" err="1">
                <a:latin typeface="Arial" panose="020B0604020202020204" pitchFamily="34" charset="0"/>
                <a:cs typeface="Arial" panose="020B0604020202020204" pitchFamily="34" charset="0"/>
              </a:rPr>
              <a:t>Boggis</a:t>
            </a:r>
            <a:r>
              <a:rPr lang="en-GB" dirty="0">
                <a:latin typeface="Arial" panose="020B0604020202020204" pitchFamily="34" charset="0"/>
                <a:cs typeface="Arial" panose="020B0604020202020204" pitchFamily="34" charset="0"/>
              </a:rPr>
              <a:t>.</a:t>
            </a:r>
          </a:p>
          <a:p>
            <a:pPr marL="0" indent="0">
              <a:buNone/>
            </a:pPr>
            <a:r>
              <a:rPr lang="en-GB" dirty="0">
                <a:latin typeface="Arial" panose="020B0604020202020204" pitchFamily="34" charset="0"/>
                <a:cs typeface="Arial" panose="020B0604020202020204" pitchFamily="34" charset="0"/>
              </a:rPr>
              <a:t>‘Did you hear that, Mr Fox!’ yelled </a:t>
            </a:r>
            <a:r>
              <a:rPr lang="en-GB" dirty="0" smtClean="0">
                <a:latin typeface="Arial" panose="020B0604020202020204" pitchFamily="34" charset="0"/>
                <a:cs typeface="Arial" panose="020B0604020202020204" pitchFamily="34" charset="0"/>
              </a:rPr>
              <a:t>Bean.</a:t>
            </a:r>
          </a:p>
          <a:p>
            <a:pPr marL="0" indent="0">
              <a:buNone/>
            </a:pPr>
            <a:r>
              <a:rPr lang="en-GB" dirty="0" smtClean="0">
                <a:latin typeface="Arial" panose="020B0604020202020204" pitchFamily="34" charset="0"/>
                <a:cs typeface="Arial" panose="020B0604020202020204" pitchFamily="34" charset="0"/>
              </a:rPr>
              <a:t>‘</a:t>
            </a:r>
            <a:r>
              <a:rPr lang="en-GB" dirty="0">
                <a:latin typeface="Arial" panose="020B0604020202020204" pitchFamily="34" charset="0"/>
                <a:cs typeface="Arial" panose="020B0604020202020204" pitchFamily="34" charset="0"/>
              </a:rPr>
              <a:t>It’s not over yet, Mr Fox! We’re not going home till we’ve strung you up dead as a dingbat</a:t>
            </a:r>
            <a:r>
              <a:rPr lang="en-GB" dirty="0" smtClean="0">
                <a:latin typeface="Arial" panose="020B0604020202020204" pitchFamily="34" charset="0"/>
                <a:cs typeface="Arial" panose="020B0604020202020204" pitchFamily="34" charset="0"/>
              </a:rPr>
              <a:t>!’</a:t>
            </a:r>
          </a:p>
          <a:p>
            <a:pPr marL="0" indent="0">
              <a:buNone/>
            </a:pPr>
            <a:r>
              <a:rPr lang="en-GB" dirty="0">
                <a:latin typeface="Arial" panose="020B0604020202020204" pitchFamily="34" charset="0"/>
                <a:cs typeface="Arial" panose="020B0604020202020204" pitchFamily="34" charset="0"/>
              </a:rPr>
              <a:t>‘What’s the next move?’ asked Bunce, the pot-bellied dwarf.</a:t>
            </a:r>
          </a:p>
          <a:p>
            <a:pPr marL="0" indent="0">
              <a:buNone/>
            </a:pPr>
            <a:r>
              <a:rPr lang="en-GB" dirty="0">
                <a:latin typeface="Arial" panose="020B0604020202020204" pitchFamily="34" charset="0"/>
                <a:cs typeface="Arial" panose="020B0604020202020204" pitchFamily="34" charset="0"/>
              </a:rPr>
              <a:t>‘We’re sending you down the hole to fetch him up,’ said Bean. ‘Down you go, you miserable midget!’</a:t>
            </a:r>
          </a:p>
          <a:p>
            <a:pPr marL="0" indent="0">
              <a:buNone/>
            </a:pPr>
            <a:r>
              <a:rPr lang="en-GB" dirty="0">
                <a:latin typeface="Arial" panose="020B0604020202020204" pitchFamily="34" charset="0"/>
                <a:cs typeface="Arial" panose="020B0604020202020204" pitchFamily="34" charset="0"/>
              </a:rPr>
              <a:t>‘Not me!’ screamed Bunce, running away.</a:t>
            </a:r>
          </a:p>
          <a:p>
            <a:pPr marL="0" indent="0">
              <a:buNone/>
            </a:pPr>
            <a:r>
              <a:rPr lang="en-GB" dirty="0" smtClean="0">
                <a:latin typeface="Arial" panose="020B0604020202020204" pitchFamily="34" charset="0"/>
                <a:cs typeface="Arial" panose="020B0604020202020204" pitchFamily="34" charset="0"/>
              </a:rPr>
              <a:t>‘</a:t>
            </a:r>
            <a:r>
              <a:rPr lang="en-GB" dirty="0">
                <a:latin typeface="Arial" panose="020B0604020202020204" pitchFamily="34" charset="0"/>
                <a:cs typeface="Arial" panose="020B0604020202020204" pitchFamily="34" charset="0"/>
              </a:rPr>
              <a:t>Then there’s only one thing to do,’ he said. ‘We starve him out. We camp here day and night watching the hole. He’ll come out in the end. He’ll have to</a:t>
            </a:r>
            <a:r>
              <a:rPr lang="en-GB" dirty="0" smtClean="0">
                <a:latin typeface="Arial" panose="020B0604020202020204" pitchFamily="34" charset="0"/>
                <a:cs typeface="Arial" panose="020B0604020202020204" pitchFamily="34" charset="0"/>
              </a:rPr>
              <a: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78658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687</Words>
  <Application>Microsoft Office PowerPoint</Application>
  <PresentationFormat>On-screen Show (4:3)</PresentationFormat>
  <Paragraphs>37</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  Learning intention: Identify and use speech</vt:lpstr>
      <vt:lpstr>Chapter 7- We’ll never let him go </vt:lpstr>
      <vt:lpstr>Fantastic Mr Fox – Chapter 7“We’ll never let him go!” </vt:lpstr>
      <vt:lpstr>PowerPoint Presentation</vt:lpstr>
      <vt:lpstr>PowerPoint Presentation</vt:lpstr>
      <vt:lpstr>BBC biteszie</vt:lpstr>
      <vt:lpstr>Task</vt:lpstr>
      <vt:lpstr>Chapter 7- We’ll never let him go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speech</dc:title>
  <dc:creator>Craggs, Charlotte</dc:creator>
  <cp:lastModifiedBy>Burns, Rachel</cp:lastModifiedBy>
  <cp:revision>5</cp:revision>
  <dcterms:created xsi:type="dcterms:W3CDTF">2021-02-02T10:26:04Z</dcterms:created>
  <dcterms:modified xsi:type="dcterms:W3CDTF">2021-02-02T15:54:16Z</dcterms:modified>
</cp:coreProperties>
</file>